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3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</p:sldIdLst>
  <p:sldSz cy="5143500" cx="9144000"/>
  <p:notesSz cx="6858000" cy="9144000"/>
  <p:embeddedFontLst>
    <p:embeddedFont>
      <p:font typeface="MuseoModerno ExtraBold"/>
      <p:bold r:id="rId45"/>
      <p:boldItalic r:id="rId46"/>
    </p:embeddedFont>
    <p:embeddedFont>
      <p:font typeface="MuseoModerno Medium"/>
      <p:regular r:id="rId47"/>
      <p:bold r:id="rId48"/>
      <p:italic r:id="rId49"/>
      <p:boldItalic r:id="rId50"/>
    </p:embeddedFont>
    <p:embeddedFont>
      <p:font typeface="Maven Pro SemiBold"/>
      <p:regular r:id="rId51"/>
      <p:bold r:id="rId52"/>
    </p:embeddedFont>
    <p:embeddedFont>
      <p:font typeface="MuseoModerno"/>
      <p:regular r:id="rId53"/>
      <p:bold r:id="rId54"/>
      <p:italic r:id="rId55"/>
      <p:boldItalic r:id="rId56"/>
    </p:embeddedFont>
    <p:embeddedFont>
      <p:font typeface="Maven Pro"/>
      <p:regular r:id="rId57"/>
      <p:bold r:id="rId58"/>
    </p:embeddedFont>
    <p:embeddedFont>
      <p:font typeface="Maven Pro Medium"/>
      <p:regular r:id="rId59"/>
      <p:bold r:id="rId6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font" Target="fonts/MuseoModernoExtraBold-boldItalic.fntdata"/><Relationship Id="rId45" Type="http://schemas.openxmlformats.org/officeDocument/2006/relationships/font" Target="fonts/MuseoModernoExtraBold-bold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font" Target="fonts/MuseoModernoMedium-bold.fntdata"/><Relationship Id="rId47" Type="http://schemas.openxmlformats.org/officeDocument/2006/relationships/font" Target="fonts/MuseoModernoMedium-regular.fntdata"/><Relationship Id="rId49" Type="http://schemas.openxmlformats.org/officeDocument/2006/relationships/font" Target="fonts/MuseoModernoMedium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60" Type="http://schemas.openxmlformats.org/officeDocument/2006/relationships/font" Target="fonts/MavenProMedium-bold.fntdata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font" Target="fonts/MavenProSemiBold-regular.fntdata"/><Relationship Id="rId50" Type="http://schemas.openxmlformats.org/officeDocument/2006/relationships/font" Target="fonts/MuseoModernoMedium-boldItalic.fntdata"/><Relationship Id="rId53" Type="http://schemas.openxmlformats.org/officeDocument/2006/relationships/font" Target="fonts/MuseoModerno-regular.fntdata"/><Relationship Id="rId52" Type="http://schemas.openxmlformats.org/officeDocument/2006/relationships/font" Target="fonts/MavenProSemiBold-bold.fntdata"/><Relationship Id="rId11" Type="http://schemas.openxmlformats.org/officeDocument/2006/relationships/slide" Target="slides/slide7.xml"/><Relationship Id="rId55" Type="http://schemas.openxmlformats.org/officeDocument/2006/relationships/font" Target="fonts/MuseoModerno-italic.fntdata"/><Relationship Id="rId10" Type="http://schemas.openxmlformats.org/officeDocument/2006/relationships/slide" Target="slides/slide6.xml"/><Relationship Id="rId54" Type="http://schemas.openxmlformats.org/officeDocument/2006/relationships/font" Target="fonts/MuseoModerno-bold.fntdata"/><Relationship Id="rId13" Type="http://schemas.openxmlformats.org/officeDocument/2006/relationships/slide" Target="slides/slide9.xml"/><Relationship Id="rId57" Type="http://schemas.openxmlformats.org/officeDocument/2006/relationships/font" Target="fonts/MavenPro-regular.fntdata"/><Relationship Id="rId12" Type="http://schemas.openxmlformats.org/officeDocument/2006/relationships/slide" Target="slides/slide8.xml"/><Relationship Id="rId56" Type="http://schemas.openxmlformats.org/officeDocument/2006/relationships/font" Target="fonts/MuseoModerno-boldItalic.fntdata"/><Relationship Id="rId15" Type="http://schemas.openxmlformats.org/officeDocument/2006/relationships/slide" Target="slides/slide11.xml"/><Relationship Id="rId59" Type="http://schemas.openxmlformats.org/officeDocument/2006/relationships/font" Target="fonts/MavenProMedium-regular.fntdata"/><Relationship Id="rId14" Type="http://schemas.openxmlformats.org/officeDocument/2006/relationships/slide" Target="slides/slide10.xml"/><Relationship Id="rId58" Type="http://schemas.openxmlformats.org/officeDocument/2006/relationships/font" Target="fonts/MavenPro-bold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2a573426c0a_1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2a573426c0a_1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2a573426c0a_1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2a573426c0a_1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06678f01ef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106678f01ef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106678f01ef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106678f01ef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2a573426c0a_1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2a573426c0a_1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2638471f893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2638471f893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2638471f893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2638471f893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2638471f89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2638471f89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2638471f893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2638471f893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2638471f893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2638471f893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5ec259bc5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105ec259bc5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2638471f893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2638471f893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2638471f893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2638471f893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2638471f893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2638471f893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2638471f893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2638471f893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2638471f893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2638471f893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106678f01ef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106678f01ef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106678f01ef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Google Shape;558;g106678f01ef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106678f01ef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" name="Google Shape;565;g106678f01ef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106678f01ef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106678f01ef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2638471f893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" name="Google Shape;585;g2638471f893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105f45958de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105f45958de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2638471f893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Google Shape;597;g2638471f893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2638471f893_0_1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9" name="Google Shape;609;g2638471f893_0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2638471f893_0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1" name="Google Shape;621;g2638471f893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g105f45958de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3" name="Google Shape;633;g105f45958de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2638471f893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1" name="Google Shape;641;g2638471f893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106678f01ef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4" name="Google Shape;654;g106678f01ef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g106678f01ef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2" name="Google Shape;662;g106678f01ef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g106678f01ef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6" name="Google Shape;716;g106678f01ef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g106678f01ef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3" name="Google Shape;733;g106678f01ef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g108023a9228_1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2" name="Google Shape;752;g108023a9228_1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2a573426c0a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2a573426c0a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g109f94e9668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8" name="Google Shape;758;g109f94e9668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106678f01ef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106678f01ef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2a573426c0a_1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2a573426c0a_1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2a573426c0a_1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2a573426c0a_1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2a573426c0a_1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2a573426c0a_1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2a573426c0a_1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2a573426c0a_1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6.png"/><Relationship Id="rId4" Type="http://schemas.openxmlformats.org/officeDocument/2006/relationships/image" Target="../media/image2.png"/><Relationship Id="rId5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2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2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2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Relationship Id="rId5" Type="http://schemas.openxmlformats.org/officeDocument/2006/relationships/image" Target="../media/image14.png"/><Relationship Id="rId6" Type="http://schemas.openxmlformats.org/officeDocument/2006/relationships/image" Target="../media/image6.png"/><Relationship Id="rId7" Type="http://schemas.openxmlformats.org/officeDocument/2006/relationships/image" Target="../media/image2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2.png"/><Relationship Id="rId4" Type="http://schemas.openxmlformats.org/officeDocument/2006/relationships/image" Target="../media/image5.png"/><Relationship Id="rId5" Type="http://schemas.openxmlformats.org/officeDocument/2006/relationships/image" Target="../media/image1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6.png"/><Relationship Id="rId6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681600" y="980400"/>
            <a:ext cx="7780800" cy="239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681600" y="3370500"/>
            <a:ext cx="77808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pic>
        <p:nvPicPr>
          <p:cNvPr id="11" name="Google Shape;11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1800001">
            <a:off x="420499" y="3086025"/>
            <a:ext cx="1630675" cy="1834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04900" y="2950426"/>
            <a:ext cx="5430749" cy="4254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8100000">
            <a:off x="879546" y="3611207"/>
            <a:ext cx="784589" cy="7845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164674">
            <a:off x="439471" y="340789"/>
            <a:ext cx="784588" cy="7845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 rot="4690383">
            <a:off x="7841862" y="108234"/>
            <a:ext cx="1064275" cy="11264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1"/>
          <p:cNvSpPr txBox="1"/>
          <p:nvPr>
            <p:ph hasCustomPrompt="1" type="title"/>
          </p:nvPr>
        </p:nvSpPr>
        <p:spPr>
          <a:xfrm>
            <a:off x="1284000" y="1459475"/>
            <a:ext cx="6576000" cy="151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64" name="Google Shape;64;p11"/>
          <p:cNvSpPr txBox="1"/>
          <p:nvPr>
            <p:ph idx="1" type="subTitle"/>
          </p:nvPr>
        </p:nvSpPr>
        <p:spPr>
          <a:xfrm>
            <a:off x="1284000" y="2970625"/>
            <a:ext cx="6576000" cy="7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pic>
        <p:nvPicPr>
          <p:cNvPr id="65" name="Google Shape;65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-1207027" y="-1894000"/>
            <a:ext cx="3565175" cy="4465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1631501" y="260723"/>
            <a:ext cx="1121725" cy="1187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35774" y="3102800"/>
            <a:ext cx="3202249" cy="2508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lt1"/>
        </a:solid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3"/>
          <p:cNvSpPr txBox="1"/>
          <p:nvPr>
            <p:ph type="title"/>
          </p:nvPr>
        </p:nvSpPr>
        <p:spPr>
          <a:xfrm>
            <a:off x="708600" y="445025"/>
            <a:ext cx="7726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1" name="Google Shape;71;p13"/>
          <p:cNvSpPr txBox="1"/>
          <p:nvPr>
            <p:ph hasCustomPrompt="1" idx="2" type="title"/>
          </p:nvPr>
        </p:nvSpPr>
        <p:spPr>
          <a:xfrm>
            <a:off x="853509" y="1653856"/>
            <a:ext cx="1189200" cy="89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r>
              <a:t>xx%</a:t>
            </a:r>
          </a:p>
        </p:txBody>
      </p:sp>
      <p:sp>
        <p:nvSpPr>
          <p:cNvPr id="72" name="Google Shape;72;p13"/>
          <p:cNvSpPr txBox="1"/>
          <p:nvPr>
            <p:ph idx="3" type="title"/>
          </p:nvPr>
        </p:nvSpPr>
        <p:spPr>
          <a:xfrm>
            <a:off x="2119075" y="1537200"/>
            <a:ext cx="2355600" cy="5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73" name="Google Shape;73;p13"/>
          <p:cNvSpPr txBox="1"/>
          <p:nvPr>
            <p:ph idx="1" type="subTitle"/>
          </p:nvPr>
        </p:nvSpPr>
        <p:spPr>
          <a:xfrm>
            <a:off x="2119075" y="2018050"/>
            <a:ext cx="2216400" cy="6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3"/>
          <p:cNvSpPr txBox="1"/>
          <p:nvPr>
            <p:ph idx="4" type="title"/>
          </p:nvPr>
        </p:nvSpPr>
        <p:spPr>
          <a:xfrm>
            <a:off x="5858750" y="1537200"/>
            <a:ext cx="2355600" cy="5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75" name="Google Shape;75;p13"/>
          <p:cNvSpPr txBox="1"/>
          <p:nvPr>
            <p:ph idx="5" type="subTitle"/>
          </p:nvPr>
        </p:nvSpPr>
        <p:spPr>
          <a:xfrm>
            <a:off x="5858750" y="2018050"/>
            <a:ext cx="2216400" cy="6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3"/>
          <p:cNvSpPr txBox="1"/>
          <p:nvPr>
            <p:ph idx="6" type="title"/>
          </p:nvPr>
        </p:nvSpPr>
        <p:spPr>
          <a:xfrm>
            <a:off x="2119050" y="3061625"/>
            <a:ext cx="2355600" cy="5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77" name="Google Shape;77;p13"/>
          <p:cNvSpPr txBox="1"/>
          <p:nvPr>
            <p:ph idx="7" type="subTitle"/>
          </p:nvPr>
        </p:nvSpPr>
        <p:spPr>
          <a:xfrm>
            <a:off x="2119050" y="3542400"/>
            <a:ext cx="2216400" cy="6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3"/>
          <p:cNvSpPr txBox="1"/>
          <p:nvPr>
            <p:ph idx="8" type="title"/>
          </p:nvPr>
        </p:nvSpPr>
        <p:spPr>
          <a:xfrm>
            <a:off x="5858725" y="3061625"/>
            <a:ext cx="2355600" cy="5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79" name="Google Shape;79;p13"/>
          <p:cNvSpPr txBox="1"/>
          <p:nvPr>
            <p:ph idx="9" type="subTitle"/>
          </p:nvPr>
        </p:nvSpPr>
        <p:spPr>
          <a:xfrm>
            <a:off x="5858725" y="3542400"/>
            <a:ext cx="2216400" cy="6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3"/>
          <p:cNvSpPr txBox="1"/>
          <p:nvPr>
            <p:ph hasCustomPrompt="1" idx="13" type="title"/>
          </p:nvPr>
        </p:nvSpPr>
        <p:spPr>
          <a:xfrm>
            <a:off x="4595450" y="1653856"/>
            <a:ext cx="1189200" cy="89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r>
              <a:t>xx%</a:t>
            </a:r>
          </a:p>
        </p:txBody>
      </p:sp>
      <p:sp>
        <p:nvSpPr>
          <p:cNvPr id="81" name="Google Shape;81;p13"/>
          <p:cNvSpPr txBox="1"/>
          <p:nvPr>
            <p:ph hasCustomPrompt="1" idx="14" type="title"/>
          </p:nvPr>
        </p:nvSpPr>
        <p:spPr>
          <a:xfrm>
            <a:off x="853450" y="3178281"/>
            <a:ext cx="1189200" cy="89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r>
              <a:t>xx%</a:t>
            </a:r>
          </a:p>
        </p:txBody>
      </p:sp>
      <p:sp>
        <p:nvSpPr>
          <p:cNvPr id="82" name="Google Shape;82;p13"/>
          <p:cNvSpPr txBox="1"/>
          <p:nvPr>
            <p:ph hasCustomPrompt="1" idx="15" type="title"/>
          </p:nvPr>
        </p:nvSpPr>
        <p:spPr>
          <a:xfrm>
            <a:off x="4595450" y="3178281"/>
            <a:ext cx="1189200" cy="89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r>
              <a:t>xx%</a:t>
            </a:r>
          </a:p>
        </p:txBody>
      </p:sp>
      <p:pic>
        <p:nvPicPr>
          <p:cNvPr id="83" name="Google Shape;83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379886">
            <a:off x="7228550" y="-22174"/>
            <a:ext cx="1630675" cy="1834946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164674">
            <a:off x="8171321" y="1169139"/>
            <a:ext cx="784588" cy="7845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1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4"/>
          <p:cNvSpPr txBox="1"/>
          <p:nvPr>
            <p:ph type="title"/>
          </p:nvPr>
        </p:nvSpPr>
        <p:spPr>
          <a:xfrm>
            <a:off x="2290050" y="3170482"/>
            <a:ext cx="4563900" cy="53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87" name="Google Shape;87;p14"/>
          <p:cNvSpPr txBox="1"/>
          <p:nvPr>
            <p:ph idx="1" type="subTitle"/>
          </p:nvPr>
        </p:nvSpPr>
        <p:spPr>
          <a:xfrm>
            <a:off x="2290050" y="1430182"/>
            <a:ext cx="4563900" cy="174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pic>
        <p:nvPicPr>
          <p:cNvPr id="88" name="Google Shape;88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-1939800" y="-3831250"/>
            <a:ext cx="5277651" cy="6723048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269313">
            <a:off x="6772178" y="2656570"/>
            <a:ext cx="2433750" cy="1906762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2269271">
            <a:off x="7331811" y="2173228"/>
            <a:ext cx="1081077" cy="1081073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8100000">
            <a:off x="162741" y="2174348"/>
            <a:ext cx="1318861" cy="13188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2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5"/>
          <p:cNvSpPr txBox="1"/>
          <p:nvPr>
            <p:ph type="title"/>
          </p:nvPr>
        </p:nvSpPr>
        <p:spPr>
          <a:xfrm>
            <a:off x="708600" y="445025"/>
            <a:ext cx="7726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94" name="Google Shape;94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10369311">
            <a:off x="5892043" y="-333061"/>
            <a:ext cx="2433751" cy="1906763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0369272">
            <a:off x="6017204" y="796008"/>
            <a:ext cx="1081077" cy="1081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8100000">
            <a:off x="344191" y="3499673"/>
            <a:ext cx="1318861" cy="13188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4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6"/>
          <p:cNvSpPr txBox="1"/>
          <p:nvPr>
            <p:ph type="title"/>
          </p:nvPr>
        </p:nvSpPr>
        <p:spPr>
          <a:xfrm>
            <a:off x="708600" y="445025"/>
            <a:ext cx="7726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99" name="Google Shape;99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164755">
            <a:off x="150899" y="154208"/>
            <a:ext cx="527228" cy="5272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4690383">
            <a:off x="7313312" y="210784"/>
            <a:ext cx="1064275" cy="11264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5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7"/>
          <p:cNvSpPr txBox="1"/>
          <p:nvPr>
            <p:ph type="title"/>
          </p:nvPr>
        </p:nvSpPr>
        <p:spPr>
          <a:xfrm>
            <a:off x="708600" y="445025"/>
            <a:ext cx="7726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103" name="Google Shape;103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-2846205">
            <a:off x="7699226" y="160927"/>
            <a:ext cx="1197651" cy="13476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8853798">
            <a:off x="7947709" y="532781"/>
            <a:ext cx="576244" cy="5762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CUSTOM_17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8"/>
          <p:cNvSpPr txBox="1"/>
          <p:nvPr>
            <p:ph type="title"/>
          </p:nvPr>
        </p:nvSpPr>
        <p:spPr>
          <a:xfrm>
            <a:off x="708600" y="445025"/>
            <a:ext cx="7726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107" name="Google Shape;107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7669085">
            <a:off x="-1037613" y="1284719"/>
            <a:ext cx="2819415" cy="3531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913327">
            <a:off x="447780" y="3749875"/>
            <a:ext cx="1090751" cy="11544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7314398" y="349026"/>
            <a:ext cx="1459850" cy="145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5">
  <p:cSld name="CUSTOM_18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9"/>
          <p:cNvSpPr txBox="1"/>
          <p:nvPr>
            <p:ph type="title"/>
          </p:nvPr>
        </p:nvSpPr>
        <p:spPr>
          <a:xfrm>
            <a:off x="708600" y="445025"/>
            <a:ext cx="7726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112" name="Google Shape;112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7856000">
            <a:off x="-715599" y="1015001"/>
            <a:ext cx="1934205" cy="20472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9081239">
            <a:off x="365896" y="2525380"/>
            <a:ext cx="784591" cy="7845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6671495">
            <a:off x="7445299" y="236541"/>
            <a:ext cx="1434160" cy="14341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6">
  <p:cSld name="CUSTOM_20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0"/>
          <p:cNvSpPr txBox="1"/>
          <p:nvPr>
            <p:ph type="title"/>
          </p:nvPr>
        </p:nvSpPr>
        <p:spPr>
          <a:xfrm>
            <a:off x="708600" y="445025"/>
            <a:ext cx="7726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117" name="Google Shape;117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4969311">
            <a:off x="6602496" y="574847"/>
            <a:ext cx="2433751" cy="19067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4969272">
            <a:off x="6562609" y="436516"/>
            <a:ext cx="1081077" cy="1081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 rot="-10097959">
            <a:off x="687004" y="1400049"/>
            <a:ext cx="1292141" cy="13676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/>
          <p:nvPr>
            <p:ph type="title"/>
          </p:nvPr>
        </p:nvSpPr>
        <p:spPr>
          <a:xfrm>
            <a:off x="720000" y="2410200"/>
            <a:ext cx="7704000" cy="65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/>
        </p:txBody>
      </p:sp>
      <p:sp>
        <p:nvSpPr>
          <p:cNvPr id="18" name="Google Shape;18;p3"/>
          <p:cNvSpPr txBox="1"/>
          <p:nvPr>
            <p:ph hasCustomPrompt="1" idx="2" type="title"/>
          </p:nvPr>
        </p:nvSpPr>
        <p:spPr>
          <a:xfrm>
            <a:off x="3731250" y="1492200"/>
            <a:ext cx="16815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 txBox="1"/>
          <p:nvPr>
            <p:ph idx="1" type="subTitle"/>
          </p:nvPr>
        </p:nvSpPr>
        <p:spPr>
          <a:xfrm>
            <a:off x="1731150" y="3214200"/>
            <a:ext cx="5681700" cy="43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pic>
        <p:nvPicPr>
          <p:cNvPr id="20" name="Google Shape;20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-1979250" y="-3144950"/>
            <a:ext cx="5277651" cy="67230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89349" y="152400"/>
            <a:ext cx="3202249" cy="2508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2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11125" y="409601"/>
            <a:ext cx="1459850" cy="145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23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8100000">
            <a:off x="352091" y="2844898"/>
            <a:ext cx="1318861" cy="13188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7">
  <p:cSld name="CUSTOM_21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1"/>
          <p:cNvSpPr txBox="1"/>
          <p:nvPr>
            <p:ph type="title"/>
          </p:nvPr>
        </p:nvSpPr>
        <p:spPr>
          <a:xfrm>
            <a:off x="708600" y="445025"/>
            <a:ext cx="7726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122" name="Google Shape;122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-2846203">
            <a:off x="7179418" y="65276"/>
            <a:ext cx="1630675" cy="18349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29592" y="3573100"/>
            <a:ext cx="4710674" cy="369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 rot="8853805">
            <a:off x="7517741" y="571578"/>
            <a:ext cx="784590" cy="7845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8">
  <p:cSld name="CUSTOM_22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2"/>
          <p:cNvSpPr txBox="1"/>
          <p:nvPr>
            <p:ph type="title"/>
          </p:nvPr>
        </p:nvSpPr>
        <p:spPr>
          <a:xfrm>
            <a:off x="708600" y="445025"/>
            <a:ext cx="7726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127" name="Google Shape;127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4969269">
            <a:off x="7282779" y="303671"/>
            <a:ext cx="1616669" cy="1616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-10097946">
            <a:off x="7054490" y="240729"/>
            <a:ext cx="659361" cy="6979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9">
  <p:cSld name="CUSTOM_23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3"/>
          <p:cNvSpPr txBox="1"/>
          <p:nvPr>
            <p:ph type="title"/>
          </p:nvPr>
        </p:nvSpPr>
        <p:spPr>
          <a:xfrm>
            <a:off x="708600" y="445025"/>
            <a:ext cx="7726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131" name="Google Shape;131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-2846203">
            <a:off x="7179418" y="65276"/>
            <a:ext cx="1630675" cy="18349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29592" y="3573100"/>
            <a:ext cx="4710674" cy="369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 rot="8853805">
            <a:off x="7517741" y="571578"/>
            <a:ext cx="784590" cy="7845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0">
  <p:cSld name="CUSTOM_24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4"/>
          <p:cNvSpPr txBox="1"/>
          <p:nvPr>
            <p:ph type="title"/>
          </p:nvPr>
        </p:nvSpPr>
        <p:spPr>
          <a:xfrm>
            <a:off x="708600" y="445025"/>
            <a:ext cx="7726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136" name="Google Shape;136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706076" y="-1894000"/>
            <a:ext cx="3565175" cy="4465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10998" y="260723"/>
            <a:ext cx="1121725" cy="1187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4969269">
            <a:off x="94679" y="3432171"/>
            <a:ext cx="1616669" cy="1616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-3171555">
            <a:off x="1474615" y="3891542"/>
            <a:ext cx="659361" cy="6979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1">
  <p:cSld name="CUSTOM_25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5"/>
          <p:cNvSpPr txBox="1"/>
          <p:nvPr>
            <p:ph type="title"/>
          </p:nvPr>
        </p:nvSpPr>
        <p:spPr>
          <a:xfrm>
            <a:off x="708600" y="445025"/>
            <a:ext cx="7726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142" name="Google Shape;142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913328">
            <a:off x="3333922" y="3936004"/>
            <a:ext cx="918758" cy="972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674121">
            <a:off x="7200825" y="263863"/>
            <a:ext cx="935025" cy="935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2">
  <p:cSld name="CUSTOM_29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6"/>
          <p:cNvSpPr txBox="1"/>
          <p:nvPr>
            <p:ph type="title"/>
          </p:nvPr>
        </p:nvSpPr>
        <p:spPr>
          <a:xfrm>
            <a:off x="708600" y="445025"/>
            <a:ext cx="7726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146" name="Google Shape;146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-5400000">
            <a:off x="-123611" y="2545886"/>
            <a:ext cx="2092848" cy="1639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-5400000">
            <a:off x="271070" y="3117799"/>
            <a:ext cx="954094" cy="9540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863000" y="-3583750"/>
            <a:ext cx="5921451" cy="4639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164753">
            <a:off x="7837317" y="473828"/>
            <a:ext cx="808492" cy="8085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10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7"/>
          <p:cNvSpPr txBox="1"/>
          <p:nvPr>
            <p:ph type="title"/>
          </p:nvPr>
        </p:nvSpPr>
        <p:spPr>
          <a:xfrm>
            <a:off x="720000" y="2713542"/>
            <a:ext cx="23364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152" name="Google Shape;152;p27"/>
          <p:cNvSpPr txBox="1"/>
          <p:nvPr>
            <p:ph idx="1" type="subTitle"/>
          </p:nvPr>
        </p:nvSpPr>
        <p:spPr>
          <a:xfrm>
            <a:off x="831150" y="3230625"/>
            <a:ext cx="2114100" cy="94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3" name="Google Shape;153;p27"/>
          <p:cNvSpPr txBox="1"/>
          <p:nvPr>
            <p:ph idx="2" type="title"/>
          </p:nvPr>
        </p:nvSpPr>
        <p:spPr>
          <a:xfrm>
            <a:off x="3403800" y="2713542"/>
            <a:ext cx="23364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154" name="Google Shape;154;p27"/>
          <p:cNvSpPr txBox="1"/>
          <p:nvPr>
            <p:ph idx="3" type="subTitle"/>
          </p:nvPr>
        </p:nvSpPr>
        <p:spPr>
          <a:xfrm>
            <a:off x="3514950" y="3230625"/>
            <a:ext cx="2114100" cy="94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5" name="Google Shape;155;p27"/>
          <p:cNvSpPr txBox="1"/>
          <p:nvPr>
            <p:ph idx="4" type="title"/>
          </p:nvPr>
        </p:nvSpPr>
        <p:spPr>
          <a:xfrm>
            <a:off x="6087600" y="2713542"/>
            <a:ext cx="23364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156" name="Google Shape;156;p27"/>
          <p:cNvSpPr txBox="1"/>
          <p:nvPr>
            <p:ph idx="5" type="subTitle"/>
          </p:nvPr>
        </p:nvSpPr>
        <p:spPr>
          <a:xfrm>
            <a:off x="6198750" y="3230625"/>
            <a:ext cx="2114100" cy="94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7" name="Google Shape;157;p27"/>
          <p:cNvSpPr txBox="1"/>
          <p:nvPr>
            <p:ph idx="6" type="title"/>
          </p:nvPr>
        </p:nvSpPr>
        <p:spPr>
          <a:xfrm>
            <a:off x="708600" y="445025"/>
            <a:ext cx="7726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158" name="Google Shape;158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-2846205">
            <a:off x="7699226" y="160927"/>
            <a:ext cx="1197651" cy="13476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8853798">
            <a:off x="7947709" y="532781"/>
            <a:ext cx="576244" cy="5762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11"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8"/>
          <p:cNvSpPr txBox="1"/>
          <p:nvPr>
            <p:ph type="title"/>
          </p:nvPr>
        </p:nvSpPr>
        <p:spPr>
          <a:xfrm>
            <a:off x="720000" y="2865942"/>
            <a:ext cx="23364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162" name="Google Shape;162;p28"/>
          <p:cNvSpPr txBox="1"/>
          <p:nvPr>
            <p:ph idx="2" type="title"/>
          </p:nvPr>
        </p:nvSpPr>
        <p:spPr>
          <a:xfrm>
            <a:off x="3403800" y="2865942"/>
            <a:ext cx="23364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163" name="Google Shape;163;p28"/>
          <p:cNvSpPr txBox="1"/>
          <p:nvPr>
            <p:ph idx="3" type="title"/>
          </p:nvPr>
        </p:nvSpPr>
        <p:spPr>
          <a:xfrm>
            <a:off x="6087600" y="2865942"/>
            <a:ext cx="23364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164" name="Google Shape;164;p28"/>
          <p:cNvSpPr txBox="1"/>
          <p:nvPr>
            <p:ph idx="4" type="title"/>
          </p:nvPr>
        </p:nvSpPr>
        <p:spPr>
          <a:xfrm>
            <a:off x="708600" y="445025"/>
            <a:ext cx="7726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5" name="Google Shape;165;p28"/>
          <p:cNvSpPr txBox="1"/>
          <p:nvPr>
            <p:ph idx="1" type="subTitle"/>
          </p:nvPr>
        </p:nvSpPr>
        <p:spPr>
          <a:xfrm>
            <a:off x="831150" y="3383025"/>
            <a:ext cx="21141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6" name="Google Shape;166;p28"/>
          <p:cNvSpPr txBox="1"/>
          <p:nvPr>
            <p:ph idx="5" type="subTitle"/>
          </p:nvPr>
        </p:nvSpPr>
        <p:spPr>
          <a:xfrm>
            <a:off x="3514950" y="3383025"/>
            <a:ext cx="21141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7" name="Google Shape;167;p28"/>
          <p:cNvSpPr txBox="1"/>
          <p:nvPr>
            <p:ph idx="6" type="subTitle"/>
          </p:nvPr>
        </p:nvSpPr>
        <p:spPr>
          <a:xfrm>
            <a:off x="6198750" y="3383025"/>
            <a:ext cx="21141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68" name="Google Shape;168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164762">
            <a:off x="138459" y="3910848"/>
            <a:ext cx="1005180" cy="10052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4690383">
            <a:off x="7620962" y="168134"/>
            <a:ext cx="1064275" cy="11264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CUSTOM_28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9"/>
          <p:cNvSpPr txBox="1"/>
          <p:nvPr>
            <p:ph type="title"/>
          </p:nvPr>
        </p:nvSpPr>
        <p:spPr>
          <a:xfrm>
            <a:off x="708600" y="445025"/>
            <a:ext cx="7726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2" name="Google Shape;172;p29"/>
          <p:cNvSpPr txBox="1"/>
          <p:nvPr>
            <p:ph idx="2" type="title"/>
          </p:nvPr>
        </p:nvSpPr>
        <p:spPr>
          <a:xfrm>
            <a:off x="901887" y="2016273"/>
            <a:ext cx="1980000" cy="28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9pPr>
          </a:lstStyle>
          <a:p/>
        </p:txBody>
      </p:sp>
      <p:sp>
        <p:nvSpPr>
          <p:cNvPr id="173" name="Google Shape;173;p29"/>
          <p:cNvSpPr txBox="1"/>
          <p:nvPr>
            <p:ph idx="1" type="subTitle"/>
          </p:nvPr>
        </p:nvSpPr>
        <p:spPr>
          <a:xfrm>
            <a:off x="901875" y="2397025"/>
            <a:ext cx="1980000" cy="118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4" name="Google Shape;174;p29"/>
          <p:cNvSpPr txBox="1"/>
          <p:nvPr>
            <p:ph idx="3" type="title"/>
          </p:nvPr>
        </p:nvSpPr>
        <p:spPr>
          <a:xfrm>
            <a:off x="6192484" y="2015673"/>
            <a:ext cx="1980000" cy="28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9pPr>
          </a:lstStyle>
          <a:p/>
        </p:txBody>
      </p:sp>
      <p:sp>
        <p:nvSpPr>
          <p:cNvPr id="175" name="Google Shape;175;p29"/>
          <p:cNvSpPr txBox="1"/>
          <p:nvPr>
            <p:ph idx="4" type="subTitle"/>
          </p:nvPr>
        </p:nvSpPr>
        <p:spPr>
          <a:xfrm>
            <a:off x="3547172" y="2397025"/>
            <a:ext cx="1980000" cy="118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6" name="Google Shape;176;p29"/>
          <p:cNvSpPr txBox="1"/>
          <p:nvPr>
            <p:ph idx="5" type="title"/>
          </p:nvPr>
        </p:nvSpPr>
        <p:spPr>
          <a:xfrm>
            <a:off x="3547176" y="2016273"/>
            <a:ext cx="1980000" cy="28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9pPr>
          </a:lstStyle>
          <a:p/>
        </p:txBody>
      </p:sp>
      <p:sp>
        <p:nvSpPr>
          <p:cNvPr id="177" name="Google Shape;177;p29"/>
          <p:cNvSpPr txBox="1"/>
          <p:nvPr>
            <p:ph idx="6" type="subTitle"/>
          </p:nvPr>
        </p:nvSpPr>
        <p:spPr>
          <a:xfrm>
            <a:off x="6192478" y="2397025"/>
            <a:ext cx="1980000" cy="118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78" name="Google Shape;178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728100" y="3147651"/>
            <a:ext cx="5430749" cy="4254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164641">
            <a:off x="6856035" y="4322408"/>
            <a:ext cx="634003" cy="633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957898">
            <a:off x="7580748" y="138071"/>
            <a:ext cx="1150229" cy="11501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ive columns">
  <p:cSld name="CUSTOM_19"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0"/>
          <p:cNvSpPr txBox="1"/>
          <p:nvPr>
            <p:ph type="title"/>
          </p:nvPr>
        </p:nvSpPr>
        <p:spPr>
          <a:xfrm>
            <a:off x="901887" y="1389623"/>
            <a:ext cx="1980000" cy="28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9pPr>
          </a:lstStyle>
          <a:p/>
        </p:txBody>
      </p:sp>
      <p:sp>
        <p:nvSpPr>
          <p:cNvPr id="183" name="Google Shape;183;p30"/>
          <p:cNvSpPr txBox="1"/>
          <p:nvPr>
            <p:ph idx="1" type="subTitle"/>
          </p:nvPr>
        </p:nvSpPr>
        <p:spPr>
          <a:xfrm>
            <a:off x="901875" y="1770375"/>
            <a:ext cx="1980000" cy="94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4" name="Google Shape;184;p30"/>
          <p:cNvSpPr txBox="1"/>
          <p:nvPr>
            <p:ph idx="2" type="title"/>
          </p:nvPr>
        </p:nvSpPr>
        <p:spPr>
          <a:xfrm>
            <a:off x="6192484" y="1389023"/>
            <a:ext cx="1980000" cy="28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9pPr>
          </a:lstStyle>
          <a:p/>
        </p:txBody>
      </p:sp>
      <p:sp>
        <p:nvSpPr>
          <p:cNvPr id="185" name="Google Shape;185;p30"/>
          <p:cNvSpPr txBox="1"/>
          <p:nvPr>
            <p:ph idx="3" type="subTitle"/>
          </p:nvPr>
        </p:nvSpPr>
        <p:spPr>
          <a:xfrm>
            <a:off x="3547172" y="1770375"/>
            <a:ext cx="1980000" cy="94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6" name="Google Shape;186;p30"/>
          <p:cNvSpPr txBox="1"/>
          <p:nvPr>
            <p:ph idx="4" type="title"/>
          </p:nvPr>
        </p:nvSpPr>
        <p:spPr>
          <a:xfrm>
            <a:off x="3547176" y="1389623"/>
            <a:ext cx="1980000" cy="28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9pPr>
          </a:lstStyle>
          <a:p/>
        </p:txBody>
      </p:sp>
      <p:sp>
        <p:nvSpPr>
          <p:cNvPr id="187" name="Google Shape;187;p30"/>
          <p:cNvSpPr txBox="1"/>
          <p:nvPr>
            <p:ph idx="5" type="subTitle"/>
          </p:nvPr>
        </p:nvSpPr>
        <p:spPr>
          <a:xfrm>
            <a:off x="6192476" y="1770375"/>
            <a:ext cx="1980000" cy="94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8" name="Google Shape;188;p30"/>
          <p:cNvSpPr txBox="1"/>
          <p:nvPr>
            <p:ph idx="6" type="title"/>
          </p:nvPr>
        </p:nvSpPr>
        <p:spPr>
          <a:xfrm>
            <a:off x="708600" y="445025"/>
            <a:ext cx="7726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9" name="Google Shape;189;p30"/>
          <p:cNvSpPr txBox="1"/>
          <p:nvPr>
            <p:ph idx="7" type="title"/>
          </p:nvPr>
        </p:nvSpPr>
        <p:spPr>
          <a:xfrm>
            <a:off x="2224537" y="2958373"/>
            <a:ext cx="1980000" cy="28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9pPr>
          </a:lstStyle>
          <a:p/>
        </p:txBody>
      </p:sp>
      <p:sp>
        <p:nvSpPr>
          <p:cNvPr id="190" name="Google Shape;190;p30"/>
          <p:cNvSpPr txBox="1"/>
          <p:nvPr>
            <p:ph idx="8" type="subTitle"/>
          </p:nvPr>
        </p:nvSpPr>
        <p:spPr>
          <a:xfrm>
            <a:off x="2224525" y="3339125"/>
            <a:ext cx="1980000" cy="94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1" name="Google Shape;191;p30"/>
          <p:cNvSpPr txBox="1"/>
          <p:nvPr>
            <p:ph idx="9" type="subTitle"/>
          </p:nvPr>
        </p:nvSpPr>
        <p:spPr>
          <a:xfrm>
            <a:off x="4869824" y="3339125"/>
            <a:ext cx="1980000" cy="93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2" name="Google Shape;192;p30"/>
          <p:cNvSpPr txBox="1"/>
          <p:nvPr>
            <p:ph idx="13" type="title"/>
          </p:nvPr>
        </p:nvSpPr>
        <p:spPr>
          <a:xfrm>
            <a:off x="4869826" y="2958373"/>
            <a:ext cx="1980000" cy="28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9pPr>
          </a:lstStyle>
          <a:p/>
        </p:txBody>
      </p:sp>
      <p:pic>
        <p:nvPicPr>
          <p:cNvPr id="193" name="Google Shape;193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287125" y="-2960550"/>
            <a:ext cx="5921451" cy="4639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164753">
            <a:off x="5912442" y="758778"/>
            <a:ext cx="808492" cy="8085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 txBox="1"/>
          <p:nvPr>
            <p:ph type="title"/>
          </p:nvPr>
        </p:nvSpPr>
        <p:spPr>
          <a:xfrm>
            <a:off x="708600" y="445025"/>
            <a:ext cx="7726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" type="body"/>
          </p:nvPr>
        </p:nvSpPr>
        <p:spPr>
          <a:xfrm>
            <a:off x="708600" y="1152475"/>
            <a:ext cx="7726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8" name="Google Shape;28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7856000">
            <a:off x="7807451" y="-229124"/>
            <a:ext cx="1934205" cy="20472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9081239">
            <a:off x="8257821" y="1647105"/>
            <a:ext cx="784591" cy="7845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12"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1"/>
          <p:cNvSpPr txBox="1"/>
          <p:nvPr>
            <p:ph type="title"/>
          </p:nvPr>
        </p:nvSpPr>
        <p:spPr>
          <a:xfrm>
            <a:off x="1500663" y="1509594"/>
            <a:ext cx="28671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197" name="Google Shape;197;p31"/>
          <p:cNvSpPr txBox="1"/>
          <p:nvPr>
            <p:ph idx="1" type="subTitle"/>
          </p:nvPr>
        </p:nvSpPr>
        <p:spPr>
          <a:xfrm>
            <a:off x="1798272" y="1977425"/>
            <a:ext cx="22719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8" name="Google Shape;198;p31"/>
          <p:cNvSpPr txBox="1"/>
          <p:nvPr>
            <p:ph idx="2" type="title"/>
          </p:nvPr>
        </p:nvSpPr>
        <p:spPr>
          <a:xfrm>
            <a:off x="4776243" y="1509594"/>
            <a:ext cx="28671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199" name="Google Shape;199;p31"/>
          <p:cNvSpPr txBox="1"/>
          <p:nvPr>
            <p:ph idx="3" type="subTitle"/>
          </p:nvPr>
        </p:nvSpPr>
        <p:spPr>
          <a:xfrm>
            <a:off x="5073849" y="1977425"/>
            <a:ext cx="22719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0" name="Google Shape;200;p31"/>
          <p:cNvSpPr txBox="1"/>
          <p:nvPr>
            <p:ph idx="4" type="title"/>
          </p:nvPr>
        </p:nvSpPr>
        <p:spPr>
          <a:xfrm>
            <a:off x="1500663" y="3357700"/>
            <a:ext cx="28671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201" name="Google Shape;201;p31"/>
          <p:cNvSpPr txBox="1"/>
          <p:nvPr>
            <p:ph idx="5" type="subTitle"/>
          </p:nvPr>
        </p:nvSpPr>
        <p:spPr>
          <a:xfrm>
            <a:off x="1798272" y="3825526"/>
            <a:ext cx="22719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2" name="Google Shape;202;p31"/>
          <p:cNvSpPr txBox="1"/>
          <p:nvPr>
            <p:ph idx="6" type="title"/>
          </p:nvPr>
        </p:nvSpPr>
        <p:spPr>
          <a:xfrm>
            <a:off x="4776243" y="3357700"/>
            <a:ext cx="28671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203" name="Google Shape;203;p31"/>
          <p:cNvSpPr txBox="1"/>
          <p:nvPr>
            <p:ph idx="7" type="subTitle"/>
          </p:nvPr>
        </p:nvSpPr>
        <p:spPr>
          <a:xfrm>
            <a:off x="5073849" y="3825526"/>
            <a:ext cx="22719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4" name="Google Shape;204;p31"/>
          <p:cNvSpPr txBox="1"/>
          <p:nvPr>
            <p:ph idx="8" type="title"/>
          </p:nvPr>
        </p:nvSpPr>
        <p:spPr>
          <a:xfrm>
            <a:off x="708600" y="445025"/>
            <a:ext cx="7726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205" name="Google Shape;205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706076" y="-1894000"/>
            <a:ext cx="3565175" cy="4465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10998" y="260723"/>
            <a:ext cx="1121725" cy="1187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4969269">
            <a:off x="94679" y="3328671"/>
            <a:ext cx="1616669" cy="1616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-10097946">
            <a:off x="772515" y="2868679"/>
            <a:ext cx="659361" cy="6979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14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2"/>
          <p:cNvSpPr txBox="1"/>
          <p:nvPr>
            <p:ph type="title"/>
          </p:nvPr>
        </p:nvSpPr>
        <p:spPr>
          <a:xfrm>
            <a:off x="720000" y="1759050"/>
            <a:ext cx="23055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211" name="Google Shape;211;p32"/>
          <p:cNvSpPr txBox="1"/>
          <p:nvPr>
            <p:ph idx="1" type="subTitle"/>
          </p:nvPr>
        </p:nvSpPr>
        <p:spPr>
          <a:xfrm>
            <a:off x="720000" y="2193175"/>
            <a:ext cx="23055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2" name="Google Shape;212;p32"/>
          <p:cNvSpPr txBox="1"/>
          <p:nvPr>
            <p:ph idx="2" type="title"/>
          </p:nvPr>
        </p:nvSpPr>
        <p:spPr>
          <a:xfrm>
            <a:off x="3419269" y="1759050"/>
            <a:ext cx="23055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213" name="Google Shape;213;p32"/>
          <p:cNvSpPr txBox="1"/>
          <p:nvPr>
            <p:ph idx="3" type="subTitle"/>
          </p:nvPr>
        </p:nvSpPr>
        <p:spPr>
          <a:xfrm>
            <a:off x="3419269" y="2193175"/>
            <a:ext cx="23055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4" name="Google Shape;214;p32"/>
          <p:cNvSpPr txBox="1"/>
          <p:nvPr>
            <p:ph idx="4" type="title"/>
          </p:nvPr>
        </p:nvSpPr>
        <p:spPr>
          <a:xfrm>
            <a:off x="720000" y="3192450"/>
            <a:ext cx="23055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215" name="Google Shape;215;p32"/>
          <p:cNvSpPr txBox="1"/>
          <p:nvPr>
            <p:ph idx="5" type="subTitle"/>
          </p:nvPr>
        </p:nvSpPr>
        <p:spPr>
          <a:xfrm>
            <a:off x="720000" y="3626575"/>
            <a:ext cx="23055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6" name="Google Shape;216;p32"/>
          <p:cNvSpPr txBox="1"/>
          <p:nvPr>
            <p:ph idx="6" type="title"/>
          </p:nvPr>
        </p:nvSpPr>
        <p:spPr>
          <a:xfrm>
            <a:off x="3419269" y="3192450"/>
            <a:ext cx="23055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217" name="Google Shape;217;p32"/>
          <p:cNvSpPr txBox="1"/>
          <p:nvPr>
            <p:ph idx="7" type="subTitle"/>
          </p:nvPr>
        </p:nvSpPr>
        <p:spPr>
          <a:xfrm>
            <a:off x="3419269" y="3626575"/>
            <a:ext cx="23055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8" name="Google Shape;218;p32"/>
          <p:cNvSpPr txBox="1"/>
          <p:nvPr>
            <p:ph idx="8" type="title"/>
          </p:nvPr>
        </p:nvSpPr>
        <p:spPr>
          <a:xfrm>
            <a:off x="6118545" y="1759050"/>
            <a:ext cx="23055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219" name="Google Shape;219;p32"/>
          <p:cNvSpPr txBox="1"/>
          <p:nvPr>
            <p:ph idx="9" type="subTitle"/>
          </p:nvPr>
        </p:nvSpPr>
        <p:spPr>
          <a:xfrm>
            <a:off x="6118545" y="2193175"/>
            <a:ext cx="23055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0" name="Google Shape;220;p32"/>
          <p:cNvSpPr txBox="1"/>
          <p:nvPr>
            <p:ph idx="13" type="title"/>
          </p:nvPr>
        </p:nvSpPr>
        <p:spPr>
          <a:xfrm>
            <a:off x="6118545" y="3192450"/>
            <a:ext cx="23055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221" name="Google Shape;221;p32"/>
          <p:cNvSpPr txBox="1"/>
          <p:nvPr>
            <p:ph idx="14" type="subTitle"/>
          </p:nvPr>
        </p:nvSpPr>
        <p:spPr>
          <a:xfrm>
            <a:off x="6118545" y="3626575"/>
            <a:ext cx="23055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2" name="Google Shape;222;p32"/>
          <p:cNvSpPr txBox="1"/>
          <p:nvPr>
            <p:ph idx="15" type="title"/>
          </p:nvPr>
        </p:nvSpPr>
        <p:spPr>
          <a:xfrm>
            <a:off x="708600" y="445025"/>
            <a:ext cx="7726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223" name="Google Shape;223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287125" y="-2960550"/>
            <a:ext cx="5921451" cy="4639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164753">
            <a:off x="5912442" y="758778"/>
            <a:ext cx="808492" cy="8085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15"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3"/>
          <p:cNvSpPr txBox="1"/>
          <p:nvPr>
            <p:ph idx="1" type="subTitle"/>
          </p:nvPr>
        </p:nvSpPr>
        <p:spPr>
          <a:xfrm>
            <a:off x="1819350" y="1205425"/>
            <a:ext cx="5505300" cy="44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9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7" name="Google Shape;227;p33"/>
          <p:cNvSpPr txBox="1"/>
          <p:nvPr>
            <p:ph hasCustomPrompt="1" type="title"/>
          </p:nvPr>
        </p:nvSpPr>
        <p:spPr>
          <a:xfrm>
            <a:off x="2120255" y="540000"/>
            <a:ext cx="4903500" cy="6735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28" name="Google Shape;228;p33"/>
          <p:cNvSpPr txBox="1"/>
          <p:nvPr>
            <p:ph idx="2" type="subTitle"/>
          </p:nvPr>
        </p:nvSpPr>
        <p:spPr>
          <a:xfrm>
            <a:off x="1819350" y="2684200"/>
            <a:ext cx="5505300" cy="44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9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9" name="Google Shape;229;p33"/>
          <p:cNvSpPr txBox="1"/>
          <p:nvPr>
            <p:ph hasCustomPrompt="1" idx="3" type="title"/>
          </p:nvPr>
        </p:nvSpPr>
        <p:spPr>
          <a:xfrm>
            <a:off x="2120250" y="2018770"/>
            <a:ext cx="4903500" cy="6735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30" name="Google Shape;230;p33"/>
          <p:cNvSpPr txBox="1"/>
          <p:nvPr>
            <p:ph idx="4" type="subTitle"/>
          </p:nvPr>
        </p:nvSpPr>
        <p:spPr>
          <a:xfrm>
            <a:off x="1819352" y="4162975"/>
            <a:ext cx="5505300" cy="44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9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1" name="Google Shape;231;p33"/>
          <p:cNvSpPr txBox="1"/>
          <p:nvPr>
            <p:ph hasCustomPrompt="1" idx="5" type="title"/>
          </p:nvPr>
        </p:nvSpPr>
        <p:spPr>
          <a:xfrm>
            <a:off x="2120253" y="3497540"/>
            <a:ext cx="4903500" cy="6735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pic>
        <p:nvPicPr>
          <p:cNvPr id="232" name="Google Shape;232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-1442851" y="-2550488"/>
            <a:ext cx="4209976" cy="5362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6927748" y="411321"/>
            <a:ext cx="2246498" cy="17600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7726449" y="1025222"/>
            <a:ext cx="1024139" cy="10241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8100000">
            <a:off x="416857" y="2227598"/>
            <a:ext cx="1052054" cy="10520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16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4"/>
          <p:cNvSpPr txBox="1"/>
          <p:nvPr>
            <p:ph idx="1" type="subTitle"/>
          </p:nvPr>
        </p:nvSpPr>
        <p:spPr>
          <a:xfrm>
            <a:off x="2554800" y="4203362"/>
            <a:ext cx="4034400" cy="2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238" name="Google Shape;238;p34"/>
          <p:cNvSpPr txBox="1"/>
          <p:nvPr>
            <p:ph idx="2" type="subTitle"/>
          </p:nvPr>
        </p:nvSpPr>
        <p:spPr>
          <a:xfrm>
            <a:off x="2851500" y="2349237"/>
            <a:ext cx="3441000" cy="99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9" name="Google Shape;239;p34"/>
          <p:cNvSpPr txBox="1"/>
          <p:nvPr>
            <p:ph type="title"/>
          </p:nvPr>
        </p:nvSpPr>
        <p:spPr>
          <a:xfrm>
            <a:off x="1475700" y="471838"/>
            <a:ext cx="6192600" cy="15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240" name="Google Shape;240;p34"/>
          <p:cNvSpPr txBox="1"/>
          <p:nvPr/>
        </p:nvSpPr>
        <p:spPr>
          <a:xfrm>
            <a:off x="2851500" y="3422375"/>
            <a:ext cx="3441000" cy="62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CREDITS: This presentation template was created by </a:t>
            </a:r>
            <a:r>
              <a:rPr lang="en" sz="1200">
                <a:solidFill>
                  <a:schemeClr val="lt1"/>
                </a:solidFill>
                <a:uFill>
                  <a:noFill/>
                </a:uFill>
                <a:latin typeface="Maven Pro SemiBold"/>
                <a:ea typeface="Maven Pro SemiBold"/>
                <a:cs typeface="Maven Pro SemiBold"/>
                <a:sym typeface="Maven Pro SemiBold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, including icons by </a:t>
            </a:r>
            <a:r>
              <a:rPr lang="en" sz="1200">
                <a:solidFill>
                  <a:schemeClr val="lt1"/>
                </a:solidFill>
                <a:uFill>
                  <a:noFill/>
                </a:uFill>
                <a:latin typeface="Maven Pro SemiBold"/>
                <a:ea typeface="Maven Pro SemiBold"/>
                <a:cs typeface="Maven Pro SemiBold"/>
                <a:sym typeface="Maven Pro SemiBold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, infographics &amp; images by </a:t>
            </a:r>
            <a:r>
              <a:rPr lang="en" sz="1200">
                <a:solidFill>
                  <a:schemeClr val="lt1"/>
                </a:solidFill>
                <a:uFill>
                  <a:noFill/>
                </a:uFill>
                <a:latin typeface="Maven Pro SemiBold"/>
                <a:ea typeface="Maven Pro SemiBold"/>
                <a:cs typeface="Maven Pro SemiBold"/>
                <a:sym typeface="Maven Pro SemiBold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sz="1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241" name="Google Shape;241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30472" y="-3523600"/>
            <a:ext cx="5277651" cy="67230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 rot="-5400000">
            <a:off x="-109625" y="1903725"/>
            <a:ext cx="3202249" cy="2508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flipH="1" rot="-5400000">
            <a:off x="494276" y="2778801"/>
            <a:ext cx="1459850" cy="145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flipH="1" rot="-8100000">
            <a:off x="7360947" y="2269023"/>
            <a:ext cx="1318861" cy="13188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26"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Google Shape;246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4519443">
            <a:off x="6772286" y="517044"/>
            <a:ext cx="2433749" cy="19067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4519406">
            <a:off x="6810445" y="289965"/>
            <a:ext cx="1081077" cy="10810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-1679024" y="593224"/>
            <a:ext cx="3684399" cy="4615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7557728">
            <a:off x="1376771" y="3369758"/>
            <a:ext cx="1090751" cy="11544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6959238">
            <a:off x="238309" y="907910"/>
            <a:ext cx="1038583" cy="10385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27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3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706076" y="-1894000"/>
            <a:ext cx="3565175" cy="4465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10998" y="260723"/>
            <a:ext cx="1121725" cy="1187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2846203">
            <a:off x="293574" y="65276"/>
            <a:ext cx="1630675" cy="18349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1095476" y="3573100"/>
            <a:ext cx="4710674" cy="369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8853805">
            <a:off x="801336" y="571578"/>
            <a:ext cx="784590" cy="7845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/>
          <p:nvPr>
            <p:ph type="title"/>
          </p:nvPr>
        </p:nvSpPr>
        <p:spPr>
          <a:xfrm>
            <a:off x="708600" y="445025"/>
            <a:ext cx="7726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" type="subTitle"/>
          </p:nvPr>
        </p:nvSpPr>
        <p:spPr>
          <a:xfrm>
            <a:off x="1366963" y="1967728"/>
            <a:ext cx="2907600" cy="7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useoModerno"/>
              <a:buNone/>
              <a:defRPr sz="2200">
                <a:latin typeface="MuseoModerno"/>
                <a:ea typeface="MuseoModerno"/>
                <a:cs typeface="MuseoModerno"/>
                <a:sym typeface="MuseoModern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useoModerno"/>
              <a:buNone/>
              <a:defRPr sz="2200">
                <a:latin typeface="MuseoModerno"/>
                <a:ea typeface="MuseoModerno"/>
                <a:cs typeface="MuseoModerno"/>
                <a:sym typeface="MuseoModern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useoModerno"/>
              <a:buNone/>
              <a:defRPr sz="2200">
                <a:latin typeface="MuseoModerno"/>
                <a:ea typeface="MuseoModerno"/>
                <a:cs typeface="MuseoModerno"/>
                <a:sym typeface="MuseoModern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useoModerno"/>
              <a:buNone/>
              <a:defRPr sz="2200">
                <a:latin typeface="MuseoModerno"/>
                <a:ea typeface="MuseoModerno"/>
                <a:cs typeface="MuseoModerno"/>
                <a:sym typeface="MuseoModern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useoModerno"/>
              <a:buNone/>
              <a:defRPr sz="2200">
                <a:latin typeface="MuseoModerno"/>
                <a:ea typeface="MuseoModerno"/>
                <a:cs typeface="MuseoModerno"/>
                <a:sym typeface="MuseoModern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useoModerno"/>
              <a:buNone/>
              <a:defRPr sz="2200">
                <a:latin typeface="MuseoModerno"/>
                <a:ea typeface="MuseoModerno"/>
                <a:cs typeface="MuseoModerno"/>
                <a:sym typeface="MuseoModern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useoModerno"/>
              <a:buNone/>
              <a:defRPr sz="2200">
                <a:latin typeface="MuseoModerno"/>
                <a:ea typeface="MuseoModerno"/>
                <a:cs typeface="MuseoModerno"/>
                <a:sym typeface="MuseoModern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useoModerno"/>
              <a:buNone/>
              <a:defRPr sz="2200">
                <a:latin typeface="MuseoModerno"/>
                <a:ea typeface="MuseoModerno"/>
                <a:cs typeface="MuseoModerno"/>
                <a:sym typeface="MuseoModern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useoModerno"/>
              <a:buNone/>
              <a:defRPr sz="2200">
                <a:latin typeface="MuseoModerno"/>
                <a:ea typeface="MuseoModerno"/>
                <a:cs typeface="MuseoModerno"/>
                <a:sym typeface="MuseoModerno"/>
              </a:defRPr>
            </a:lvl9pPr>
          </a:lstStyle>
          <a:p/>
        </p:txBody>
      </p:sp>
      <p:sp>
        <p:nvSpPr>
          <p:cNvPr id="33" name="Google Shape;33;p5"/>
          <p:cNvSpPr txBox="1"/>
          <p:nvPr>
            <p:ph idx="2" type="subTitle"/>
          </p:nvPr>
        </p:nvSpPr>
        <p:spPr>
          <a:xfrm>
            <a:off x="4869438" y="1967728"/>
            <a:ext cx="2907600" cy="7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useoModerno"/>
              <a:buNone/>
              <a:defRPr sz="2200">
                <a:latin typeface="MuseoModerno"/>
                <a:ea typeface="MuseoModerno"/>
                <a:cs typeface="MuseoModerno"/>
                <a:sym typeface="MuseoModern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useoModerno"/>
              <a:buNone/>
              <a:defRPr sz="2200">
                <a:latin typeface="MuseoModerno"/>
                <a:ea typeface="MuseoModerno"/>
                <a:cs typeface="MuseoModerno"/>
                <a:sym typeface="MuseoModern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useoModerno"/>
              <a:buNone/>
              <a:defRPr sz="2200">
                <a:latin typeface="MuseoModerno"/>
                <a:ea typeface="MuseoModerno"/>
                <a:cs typeface="MuseoModerno"/>
                <a:sym typeface="MuseoModern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useoModerno"/>
              <a:buNone/>
              <a:defRPr sz="2200">
                <a:latin typeface="MuseoModerno"/>
                <a:ea typeface="MuseoModerno"/>
                <a:cs typeface="MuseoModerno"/>
                <a:sym typeface="MuseoModern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useoModerno"/>
              <a:buNone/>
              <a:defRPr sz="2200">
                <a:latin typeface="MuseoModerno"/>
                <a:ea typeface="MuseoModerno"/>
                <a:cs typeface="MuseoModerno"/>
                <a:sym typeface="MuseoModern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useoModerno"/>
              <a:buNone/>
              <a:defRPr sz="2200">
                <a:latin typeface="MuseoModerno"/>
                <a:ea typeface="MuseoModerno"/>
                <a:cs typeface="MuseoModerno"/>
                <a:sym typeface="MuseoModern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useoModerno"/>
              <a:buNone/>
              <a:defRPr sz="2200">
                <a:latin typeface="MuseoModerno"/>
                <a:ea typeface="MuseoModerno"/>
                <a:cs typeface="MuseoModerno"/>
                <a:sym typeface="MuseoModern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useoModerno"/>
              <a:buNone/>
              <a:defRPr sz="2200">
                <a:latin typeface="MuseoModerno"/>
                <a:ea typeface="MuseoModerno"/>
                <a:cs typeface="MuseoModerno"/>
                <a:sym typeface="MuseoModern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useoModerno"/>
              <a:buNone/>
              <a:defRPr sz="2200">
                <a:latin typeface="MuseoModerno"/>
                <a:ea typeface="MuseoModerno"/>
                <a:cs typeface="MuseoModerno"/>
                <a:sym typeface="MuseoModerno"/>
              </a:defRPr>
            </a:lvl9pPr>
          </a:lstStyle>
          <a:p/>
        </p:txBody>
      </p:sp>
      <p:sp>
        <p:nvSpPr>
          <p:cNvPr id="34" name="Google Shape;34;p5"/>
          <p:cNvSpPr txBox="1"/>
          <p:nvPr>
            <p:ph idx="3" type="subTitle"/>
          </p:nvPr>
        </p:nvSpPr>
        <p:spPr>
          <a:xfrm>
            <a:off x="1692163" y="2734126"/>
            <a:ext cx="2257200" cy="110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4" type="subTitle"/>
          </p:nvPr>
        </p:nvSpPr>
        <p:spPr>
          <a:xfrm>
            <a:off x="5194638" y="2734126"/>
            <a:ext cx="2257200" cy="110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36" name="Google Shape;36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8999999">
            <a:off x="7054173" y="91351"/>
            <a:ext cx="1630675" cy="1834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37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700000">
            <a:off x="7441212" y="616528"/>
            <a:ext cx="784589" cy="78458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38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 rot="-6109617">
            <a:off x="199209" y="3777608"/>
            <a:ext cx="1064275" cy="11264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"/>
          <p:cNvSpPr txBox="1"/>
          <p:nvPr>
            <p:ph type="title"/>
          </p:nvPr>
        </p:nvSpPr>
        <p:spPr>
          <a:xfrm>
            <a:off x="708600" y="445025"/>
            <a:ext cx="7726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1" name="Google Shape;4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2" name="Google Shape;42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6177325">
            <a:off x="146063" y="2947895"/>
            <a:ext cx="1934205" cy="2047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43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0759919">
            <a:off x="7816860" y="173259"/>
            <a:ext cx="784591" cy="7845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/>
          <p:cNvSpPr txBox="1"/>
          <p:nvPr>
            <p:ph type="title"/>
          </p:nvPr>
        </p:nvSpPr>
        <p:spPr>
          <a:xfrm>
            <a:off x="632159" y="1735306"/>
            <a:ext cx="3048900" cy="44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6" name="Google Shape;46;p7"/>
          <p:cNvSpPr txBox="1"/>
          <p:nvPr>
            <p:ph idx="1" type="body"/>
          </p:nvPr>
        </p:nvSpPr>
        <p:spPr>
          <a:xfrm>
            <a:off x="632209" y="2198894"/>
            <a:ext cx="3048900" cy="120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400"/>
            </a:lvl1pPr>
            <a:lvl2pPr indent="-317500" lvl="1" marL="9144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47" name="Google Shape;47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2846203">
            <a:off x="293574" y="65276"/>
            <a:ext cx="1630675" cy="1834946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Google Shape;48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1095476" y="3573100"/>
            <a:ext cx="4710674" cy="369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49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8853805">
            <a:off x="801336" y="571578"/>
            <a:ext cx="784590" cy="7845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/>
          <p:nvPr>
            <p:ph type="title"/>
          </p:nvPr>
        </p:nvSpPr>
        <p:spPr>
          <a:xfrm>
            <a:off x="2163341" y="1307100"/>
            <a:ext cx="63678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9500"/>
              <a:buNone/>
              <a:defRPr sz="95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9500"/>
              <a:buNone/>
              <a:defRPr sz="95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9500"/>
              <a:buNone/>
              <a:defRPr sz="95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9500"/>
              <a:buNone/>
              <a:defRPr sz="95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9500"/>
              <a:buNone/>
              <a:defRPr sz="95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9500"/>
              <a:buNone/>
              <a:defRPr sz="95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9500"/>
              <a:buNone/>
              <a:defRPr sz="95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9500"/>
              <a:buNone/>
              <a:defRPr sz="95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9500"/>
              <a:buNone/>
              <a:defRPr sz="9500"/>
            </a:lvl9pPr>
          </a:lstStyle>
          <a:p/>
        </p:txBody>
      </p:sp>
      <p:pic>
        <p:nvPicPr>
          <p:cNvPr id="52" name="Google Shape;52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228749" y="1501448"/>
            <a:ext cx="2819414" cy="3531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53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9044240">
            <a:off x="2482346" y="2982146"/>
            <a:ext cx="1090751" cy="11544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883100" y="1603025"/>
            <a:ext cx="3860700" cy="65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56" name="Google Shape;56;p9"/>
          <p:cNvSpPr txBox="1"/>
          <p:nvPr>
            <p:ph idx="1" type="subTitle"/>
          </p:nvPr>
        </p:nvSpPr>
        <p:spPr>
          <a:xfrm>
            <a:off x="883100" y="2260375"/>
            <a:ext cx="3860700" cy="128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57" name="Google Shape;57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5198723" y="372950"/>
            <a:ext cx="3565175" cy="4465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7240428" y="2763417"/>
            <a:ext cx="1379264" cy="145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0"/>
          <p:cNvSpPr txBox="1"/>
          <p:nvPr>
            <p:ph type="title"/>
          </p:nvPr>
        </p:nvSpPr>
        <p:spPr>
          <a:xfrm>
            <a:off x="484175" y="377800"/>
            <a:ext cx="3447900" cy="133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61" name="Google Shape;61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2700007">
            <a:off x="674442" y="-523730"/>
            <a:ext cx="2972001" cy="31386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16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29" Type="http://schemas.openxmlformats.org/officeDocument/2006/relationships/slideLayout" Target="../slideLayouts/slideLayout28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31" Type="http://schemas.openxmlformats.org/officeDocument/2006/relationships/slideLayout" Target="../slideLayouts/slideLayout30.xml"/><Relationship Id="rId30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0.xml"/><Relationship Id="rId33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9.xml"/><Relationship Id="rId32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12.xml"/><Relationship Id="rId35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11.xml"/><Relationship Id="rId34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14.xml"/><Relationship Id="rId37" Type="http://schemas.openxmlformats.org/officeDocument/2006/relationships/theme" Target="../theme/theme2.xml"/><Relationship Id="rId14" Type="http://schemas.openxmlformats.org/officeDocument/2006/relationships/slideLayout" Target="../slideLayouts/slideLayout13.xml"/><Relationship Id="rId36" Type="http://schemas.openxmlformats.org/officeDocument/2006/relationships/slideLayout" Target="../slideLayouts/slideLayout35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08600" y="445025"/>
            <a:ext cx="7726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useoModerno"/>
              <a:buNone/>
              <a:defRPr sz="2800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useoModerno"/>
              <a:buNone/>
              <a:defRPr sz="2800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useoModerno"/>
              <a:buNone/>
              <a:defRPr sz="2800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useoModerno"/>
              <a:buNone/>
              <a:defRPr sz="2800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useoModerno"/>
              <a:buNone/>
              <a:defRPr sz="2800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useoModerno"/>
              <a:buNone/>
              <a:defRPr sz="2800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useoModerno"/>
              <a:buNone/>
              <a:defRPr sz="2800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useoModerno"/>
              <a:buNone/>
              <a:defRPr sz="2800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useoModerno"/>
              <a:buNone/>
              <a:defRPr sz="2800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08600" y="1152475"/>
            <a:ext cx="77268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●"/>
              <a:defRPr sz="18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  <p:sldLayoutId id="2147483674" r:id="rId28"/>
    <p:sldLayoutId id="2147483675" r:id="rId29"/>
    <p:sldLayoutId id="2147483676" r:id="rId30"/>
    <p:sldLayoutId id="2147483677" r:id="rId31"/>
    <p:sldLayoutId id="2147483678" r:id="rId32"/>
    <p:sldLayoutId id="2147483679" r:id="rId33"/>
    <p:sldLayoutId id="2147483680" r:id="rId34"/>
    <p:sldLayoutId id="2147483681" r:id="rId35"/>
    <p:sldLayoutId id="2147483682" r:id="rId3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s://drive.google.com/drive/folders/1QM9O21_0orNCNgXkMcOki3rB0LCC2FlV?usp=sharing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drive.google.com/drive/folders/1F2vGjr-tMabG2oq4oy3LrJ7NHMrg466o?usp=sharing" TargetMode="External"/><Relationship Id="rId4" Type="http://schemas.openxmlformats.org/officeDocument/2006/relationships/hyperlink" Target="https://drive.google.com/drive/folders/1F2vGjr-tMabG2oq4oy3LrJ7NHMrg466o?usp=sharing" TargetMode="External"/><Relationship Id="rId5" Type="http://schemas.openxmlformats.org/officeDocument/2006/relationships/image" Target="../media/image18.png"/><Relationship Id="rId6" Type="http://schemas.openxmlformats.org/officeDocument/2006/relationships/image" Target="../media/image2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drive.google.com/drive/folders/1F2vGjr-tMabG2oq4oy3LrJ7NHMrg466o?usp=sharing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drive.google.com/drive/folders/1vmzYyXe1ZlhSNw3ata4aYiDigQ1R-pXi?usp=sharing" TargetMode="External"/><Relationship Id="rId4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://drive.google.com/file/d/1ZJi6mcmLaLqe_gK07wTe8nffbIky-0BG/view" TargetMode="External"/><Relationship Id="rId4" Type="http://schemas.openxmlformats.org/officeDocument/2006/relationships/image" Target="../media/image7.png"/><Relationship Id="rId5" Type="http://schemas.openxmlformats.org/officeDocument/2006/relationships/hyperlink" Target="http://drive.google.com/file/d/1_kQzMMfqWZPrr4m5lggaBryXeRjdMGmw/view" TargetMode="External"/><Relationship Id="rId6" Type="http://schemas.openxmlformats.org/officeDocument/2006/relationships/image" Target="../media/image2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://drive.google.com/file/d/1ZJi6mcmLaLqe_gK07wTe8nffbIky-0BG/view" TargetMode="External"/><Relationship Id="rId4" Type="http://schemas.openxmlformats.org/officeDocument/2006/relationships/image" Target="../media/image7.png"/><Relationship Id="rId5" Type="http://schemas.openxmlformats.org/officeDocument/2006/relationships/image" Target="../media/image31.png"/><Relationship Id="rId6" Type="http://schemas.openxmlformats.org/officeDocument/2006/relationships/hyperlink" Target="http://drive.google.com/file/d/18oh7aWSc9vVJZOJwHthfFJpMA2oTgR11/view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://drive.google.com/file/d/1ZJi6mcmLaLqe_gK07wTe8nffbIky-0BG/view" TargetMode="External"/><Relationship Id="rId4" Type="http://schemas.openxmlformats.org/officeDocument/2006/relationships/image" Target="../media/image7.png"/><Relationship Id="rId5" Type="http://schemas.openxmlformats.org/officeDocument/2006/relationships/image" Target="../media/image24.png"/><Relationship Id="rId6" Type="http://schemas.openxmlformats.org/officeDocument/2006/relationships/hyperlink" Target="http://drive.google.com/file/d/1EldFu8rQn_OsGCpPrWKquLdDIlvMWb_Z/view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://drive.google.com/file/d/1ZJi6mcmLaLqe_gK07wTe8nffbIky-0BG/view" TargetMode="External"/><Relationship Id="rId4" Type="http://schemas.openxmlformats.org/officeDocument/2006/relationships/image" Target="../media/image7.png"/><Relationship Id="rId5" Type="http://schemas.openxmlformats.org/officeDocument/2006/relationships/image" Target="../media/image11.png"/><Relationship Id="rId6" Type="http://schemas.openxmlformats.org/officeDocument/2006/relationships/hyperlink" Target="http://drive.google.com/file/d/1bqwsNG0ZmthNZkGJriOPquIpYV8q2MqN/view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10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9.png"/><Relationship Id="rId4" Type="http://schemas.openxmlformats.org/officeDocument/2006/relationships/image" Target="../media/image8.png"/><Relationship Id="rId5" Type="http://schemas.openxmlformats.org/officeDocument/2006/relationships/image" Target="../media/image1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://drive.google.com/file/d/1ZJi6mcmLaLqe_gK07wTe8nffbIky-0BG/view" TargetMode="External"/><Relationship Id="rId4" Type="http://schemas.openxmlformats.org/officeDocument/2006/relationships/image" Target="../media/image7.png"/><Relationship Id="rId5" Type="http://schemas.openxmlformats.org/officeDocument/2006/relationships/image" Target="../media/image19.png"/><Relationship Id="rId6" Type="http://schemas.openxmlformats.org/officeDocument/2006/relationships/hyperlink" Target="http://drive.google.com/file/d/10cBjdwdB14GILze0RtzQyc6FR9jXHbE7/view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://drive.google.com/file/d/1ZJi6mcmLaLqe_gK07wTe8nffbIky-0BG/view" TargetMode="External"/><Relationship Id="rId4" Type="http://schemas.openxmlformats.org/officeDocument/2006/relationships/image" Target="../media/image7.png"/><Relationship Id="rId5" Type="http://schemas.openxmlformats.org/officeDocument/2006/relationships/hyperlink" Target="http://drive.google.com/file/d/1WeZ_BcZvY1RXgin6ZNyvBxNlR_jcACzW/view" TargetMode="External"/><Relationship Id="rId6" Type="http://schemas.openxmlformats.org/officeDocument/2006/relationships/image" Target="../media/image2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5.png"/><Relationship Id="rId4" Type="http://schemas.openxmlformats.org/officeDocument/2006/relationships/image" Target="../media/image2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s://drive.google.com/drive/folders/1YALwLsQVsrltHs9J44bFAb20sCbcZUbN?usp=sharing" TargetMode="External"/><Relationship Id="rId4" Type="http://schemas.openxmlformats.org/officeDocument/2006/relationships/image" Target="../media/image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s://drive.google.com/drive/folders/1uzPq-xbouVYC9CPdts2ZZ-TAeUgxggNe?usp=sharing" TargetMode="External"/><Relationship Id="rId4" Type="http://schemas.openxmlformats.org/officeDocument/2006/relationships/image" Target="../media/image2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s://drive.google.com/drive/folders/185VNH36r4CZHJN1M5p1xo8q2g83dh9nP?usp=sharing" TargetMode="External"/><Relationship Id="rId4" Type="http://schemas.openxmlformats.org/officeDocument/2006/relationships/image" Target="../media/image2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hyperlink" Target="https://drive.google.com/drive/folders/1av2sWtUC16TiGLXa2B1PlnKiZlOWj470?usp=sharing" TargetMode="Externa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s://drive.google.com/drive/folders/1rFbNoZ8d1Q9jV8_Om8ppt6SvkvIpWt-m?usp=sharing" TargetMode="External"/><Relationship Id="rId4" Type="http://schemas.openxmlformats.org/officeDocument/2006/relationships/image" Target="../media/image4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31.xml"/><Relationship Id="rId3" Type="http://schemas.openxmlformats.org/officeDocument/2006/relationships/hyperlink" Target="https://drive.google.com/drive/folders/1vns6Lc7tXSgVt5j-8Q-key7Nev7dxo24?usp=sharing" TargetMode="External"/><Relationship Id="rId4" Type="http://schemas.openxmlformats.org/officeDocument/2006/relationships/image" Target="../media/image3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32.xml"/><Relationship Id="rId3" Type="http://schemas.openxmlformats.org/officeDocument/2006/relationships/hyperlink" Target="https://drive.google.com/drive/folders/1LyNMAv1CeYNF6YggLQ2PonSfk0MC6meg?usp=sharing" TargetMode="External"/><Relationship Id="rId4" Type="http://schemas.openxmlformats.org/officeDocument/2006/relationships/image" Target="../media/image4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3.xml"/><Relationship Id="rId3" Type="http://schemas.openxmlformats.org/officeDocument/2006/relationships/hyperlink" Target="https://drive.google.com/drive/folders/184YQBWdAy0zaQZlxp5Xt_sJBuoNn9aRo?usp=sharing" TargetMode="External"/><Relationship Id="rId4" Type="http://schemas.openxmlformats.org/officeDocument/2006/relationships/image" Target="../media/image4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34.xml"/><Relationship Id="rId3" Type="http://schemas.openxmlformats.org/officeDocument/2006/relationships/hyperlink" Target="https://drive.google.com/drive/folders/1dIqtdnaunjH12z42Zhdi0mpNsr5GDYkM?usp=sharing" TargetMode="External"/><Relationship Id="rId4" Type="http://schemas.openxmlformats.org/officeDocument/2006/relationships/image" Target="../media/image29.png"/><Relationship Id="rId5" Type="http://schemas.openxmlformats.org/officeDocument/2006/relationships/image" Target="../media/image40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5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0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.png"/><Relationship Id="rId4" Type="http://schemas.openxmlformats.org/officeDocument/2006/relationships/image" Target="../media/image10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9.xml"/><Relationship Id="rId3" Type="http://schemas.openxmlformats.org/officeDocument/2006/relationships/hyperlink" Target="https://paperswithcode.com/task/speech-emotion-recognition" TargetMode="External"/><Relationship Id="rId4" Type="http://schemas.openxmlformats.org/officeDocument/2006/relationships/hyperlink" Target="https://github.com/Demfier/multimodal-speech-emotion-recognition" TargetMode="External"/><Relationship Id="rId5" Type="http://schemas.openxmlformats.org/officeDocument/2006/relationships/hyperlink" Target="https://paperswithcode.com/dataset/ravdess" TargetMode="External"/><Relationship Id="rId6" Type="http://schemas.openxmlformats.org/officeDocument/2006/relationships/hyperlink" Target="https://paperswithcode.com/dataset/crema-d" TargetMode="External"/><Relationship Id="rId7" Type="http://schemas.openxmlformats.org/officeDocument/2006/relationships/hyperlink" Target="https://paperswithcode.com/dataset/savee" TargetMode="External"/><Relationship Id="rId8" Type="http://schemas.openxmlformats.org/officeDocument/2006/relationships/hyperlink" Target="https://tspace.library.utoronto.ca/handle/1807/24487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10.png"/><Relationship Id="rId5" Type="http://schemas.openxmlformats.org/officeDocument/2006/relationships/hyperlink" Target="https://drive.google.com/drive/folders/1MB1Ken5lrzeyFmxHU0cOF5I9CegYGzhZ?usp=sharing" TargetMode="Externa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7.png"/><Relationship Id="rId4" Type="http://schemas.openxmlformats.org/officeDocument/2006/relationships/image" Target="../media/image39.png"/><Relationship Id="rId5" Type="http://schemas.openxmlformats.org/officeDocument/2006/relationships/image" Target="../media/image34.png"/><Relationship Id="rId6" Type="http://schemas.openxmlformats.org/officeDocument/2006/relationships/image" Target="../media/image36.png"/><Relationship Id="rId7" Type="http://schemas.openxmlformats.org/officeDocument/2006/relationships/image" Target="../media/image3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drive.google.com/drive/folders/1IX8_ykXGdiYVCuolLww7d_onSt4MjazH?usp=sharing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drive.google.com/drive/folders/1kFJ3vV7GLCCbHenD4h-YBAaaT9mtz5Y8?usp=sharing" TargetMode="External"/><Relationship Id="rId4" Type="http://schemas.openxmlformats.org/officeDocument/2006/relationships/hyperlink" Target="https://drive.google.com/drive/folders/1kFJ3vV7GLCCbHenD4h-YBAaaT9mtz5Y8?usp=sharing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drive.google.com/drive/folders/19VBsUxpWRyHP4opuHxMUw_qNWETCV5PD?usp=sharing" TargetMode="External"/><Relationship Id="rId4" Type="http://schemas.openxmlformats.org/officeDocument/2006/relationships/hyperlink" Target="https://drive.google.com/drive/folders/19VBsUxpWRyHP4opuHxMUw_qNWETCV5PD?usp=sharing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drive.google.com/drive/folders/1nJRCz7ivTdXRARbkIy7y7CoMZ0X05-mg?usp=sharing" TargetMode="External"/><Relationship Id="rId4" Type="http://schemas.openxmlformats.org/officeDocument/2006/relationships/hyperlink" Target="https://drive.google.com/drive/folders/1nJRCz7ivTdXRARbkIy7y7CoMZ0X05-mg?usp=sharing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colab.research.google.com/drive/1VnjmLBz1CVQ7KQ3Aj3euvFvt39ORZF9c?usp=sharing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7"/>
          <p:cNvSpPr txBox="1"/>
          <p:nvPr>
            <p:ph type="ctrTitle"/>
          </p:nvPr>
        </p:nvSpPr>
        <p:spPr>
          <a:xfrm>
            <a:off x="681600" y="1573175"/>
            <a:ext cx="7780800" cy="168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Emotion Classification Using Audio</a:t>
            </a:r>
            <a:endParaRPr>
              <a:latin typeface="MuseoModerno ExtraBold"/>
              <a:ea typeface="MuseoModerno ExtraBold"/>
              <a:cs typeface="MuseoModerno ExtraBold"/>
              <a:sym typeface="MuseoModerno ExtraBold"/>
            </a:endParaRPr>
          </a:p>
        </p:txBody>
      </p:sp>
      <p:sp>
        <p:nvSpPr>
          <p:cNvPr id="262" name="Google Shape;262;p37"/>
          <p:cNvSpPr txBox="1"/>
          <p:nvPr/>
        </p:nvSpPr>
        <p:spPr>
          <a:xfrm>
            <a:off x="1760100" y="3456375"/>
            <a:ext cx="5699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Exploration of Emotion Recognition using Speech</a:t>
            </a:r>
            <a:endParaRPr sz="20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46"/>
          <p:cNvSpPr txBox="1"/>
          <p:nvPr>
            <p:ph type="title"/>
          </p:nvPr>
        </p:nvSpPr>
        <p:spPr>
          <a:xfrm>
            <a:off x="708600" y="445025"/>
            <a:ext cx="7726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chemeClr val="hlink"/>
                </a:solidFill>
                <a:hlinkClick r:id="rId3"/>
              </a:rPr>
              <a:t>Distribution Of </a:t>
            </a:r>
            <a:r>
              <a:rPr b="1" lang="en" u="sng">
                <a:solidFill>
                  <a:schemeClr val="hlink"/>
                </a:solidFill>
                <a:hlinkClick r:id="rId4"/>
              </a:rPr>
              <a:t>Final Dataset</a:t>
            </a:r>
            <a:endParaRPr>
              <a:latin typeface="MuseoModerno ExtraBold"/>
              <a:ea typeface="MuseoModerno ExtraBold"/>
              <a:cs typeface="MuseoModerno ExtraBold"/>
              <a:sym typeface="MuseoModerno ExtraBold"/>
            </a:endParaRPr>
          </a:p>
        </p:txBody>
      </p:sp>
      <p:sp>
        <p:nvSpPr>
          <p:cNvPr id="373" name="Google Shape;373;p46"/>
          <p:cNvSpPr txBox="1"/>
          <p:nvPr>
            <p:ph idx="1" type="subTitle"/>
          </p:nvPr>
        </p:nvSpPr>
        <p:spPr>
          <a:xfrm>
            <a:off x="1039225" y="1429678"/>
            <a:ext cx="2907600" cy="7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</a:t>
            </a:r>
            <a:r>
              <a:rPr lang="en"/>
              <a:t>ata points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By Emotion</a:t>
            </a:r>
            <a:endParaRPr b="1"/>
          </a:p>
        </p:txBody>
      </p:sp>
      <p:pic>
        <p:nvPicPr>
          <p:cNvPr id="374" name="Google Shape;374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9650" y="2409075"/>
            <a:ext cx="3306774" cy="180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06725" y="2409075"/>
            <a:ext cx="3306774" cy="1809299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46"/>
          <p:cNvSpPr txBox="1"/>
          <p:nvPr>
            <p:ph idx="1" type="subTitle"/>
          </p:nvPr>
        </p:nvSpPr>
        <p:spPr>
          <a:xfrm>
            <a:off x="4806725" y="1509125"/>
            <a:ext cx="3264300" cy="7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Data points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By</a:t>
            </a:r>
            <a:r>
              <a:rPr b="1" lang="en"/>
              <a:t> </a:t>
            </a:r>
            <a:r>
              <a:rPr lang="en"/>
              <a:t>Demographics </a:t>
            </a:r>
            <a:endParaRPr b="1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47"/>
          <p:cNvSpPr txBox="1"/>
          <p:nvPr>
            <p:ph type="title"/>
          </p:nvPr>
        </p:nvSpPr>
        <p:spPr>
          <a:xfrm>
            <a:off x="708600" y="445025"/>
            <a:ext cx="4023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chemeClr val="hlink"/>
                </a:solidFill>
                <a:hlinkClick r:id="rId3"/>
              </a:rPr>
              <a:t>Descriptive Analysis</a:t>
            </a:r>
            <a:endParaRPr>
              <a:latin typeface="MuseoModerno ExtraBold"/>
              <a:ea typeface="MuseoModerno ExtraBold"/>
              <a:cs typeface="MuseoModerno ExtraBold"/>
              <a:sym typeface="MuseoModerno ExtraBold"/>
            </a:endParaRPr>
          </a:p>
        </p:txBody>
      </p:sp>
      <p:sp>
        <p:nvSpPr>
          <p:cNvPr id="382" name="Google Shape;382;p47"/>
          <p:cNvSpPr txBox="1"/>
          <p:nvPr>
            <p:ph idx="1" type="subTitle"/>
          </p:nvPr>
        </p:nvSpPr>
        <p:spPr>
          <a:xfrm>
            <a:off x="708588" y="1356703"/>
            <a:ext cx="2907600" cy="7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Average Length of Audio</a:t>
            </a:r>
            <a:endParaRPr b="1"/>
          </a:p>
        </p:txBody>
      </p:sp>
      <p:sp>
        <p:nvSpPr>
          <p:cNvPr id="383" name="Google Shape;383;p47"/>
          <p:cNvSpPr txBox="1"/>
          <p:nvPr>
            <p:ph idx="2" type="subTitle"/>
          </p:nvPr>
        </p:nvSpPr>
        <p:spPr>
          <a:xfrm>
            <a:off x="4302263" y="1356703"/>
            <a:ext cx="2907600" cy="7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Range of Audio</a:t>
            </a:r>
            <a:endParaRPr b="1"/>
          </a:p>
        </p:txBody>
      </p:sp>
      <p:sp>
        <p:nvSpPr>
          <p:cNvPr id="384" name="Google Shape;384;p47"/>
          <p:cNvSpPr txBox="1"/>
          <p:nvPr>
            <p:ph idx="3" type="subTitle"/>
          </p:nvPr>
        </p:nvSpPr>
        <p:spPr>
          <a:xfrm>
            <a:off x="1033800" y="2123100"/>
            <a:ext cx="2257200" cy="49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2.61 seconds</a:t>
            </a:r>
            <a:endParaRPr b="1" sz="1800"/>
          </a:p>
        </p:txBody>
      </p:sp>
      <p:sp>
        <p:nvSpPr>
          <p:cNvPr id="385" name="Google Shape;385;p47"/>
          <p:cNvSpPr txBox="1"/>
          <p:nvPr>
            <p:ph idx="4" type="subTitle"/>
          </p:nvPr>
        </p:nvSpPr>
        <p:spPr>
          <a:xfrm>
            <a:off x="4627475" y="1922475"/>
            <a:ext cx="2257200" cy="49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5.89 seconds</a:t>
            </a:r>
            <a:endParaRPr b="1" sz="1800"/>
          </a:p>
        </p:txBody>
      </p:sp>
      <p:sp>
        <p:nvSpPr>
          <p:cNvPr id="386" name="Google Shape;386;p47"/>
          <p:cNvSpPr txBox="1"/>
          <p:nvPr>
            <p:ph idx="1" type="subTitle"/>
          </p:nvPr>
        </p:nvSpPr>
        <p:spPr>
          <a:xfrm>
            <a:off x="815363" y="2825528"/>
            <a:ext cx="2907600" cy="7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Median Length of Audio</a:t>
            </a:r>
            <a:endParaRPr/>
          </a:p>
        </p:txBody>
      </p:sp>
      <p:sp>
        <p:nvSpPr>
          <p:cNvPr id="387" name="Google Shape;387;p47"/>
          <p:cNvSpPr txBox="1"/>
          <p:nvPr>
            <p:ph idx="3" type="subTitle"/>
          </p:nvPr>
        </p:nvSpPr>
        <p:spPr>
          <a:xfrm>
            <a:off x="1186200" y="3668150"/>
            <a:ext cx="2257200" cy="49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2.46 seconds</a:t>
            </a:r>
            <a:endParaRPr b="1" sz="1800"/>
          </a:p>
        </p:txBody>
      </p:sp>
      <p:sp>
        <p:nvSpPr>
          <p:cNvPr id="388" name="Google Shape;388;p47"/>
          <p:cNvSpPr txBox="1"/>
          <p:nvPr>
            <p:ph idx="2" type="subTitle"/>
          </p:nvPr>
        </p:nvSpPr>
        <p:spPr>
          <a:xfrm>
            <a:off x="4372588" y="2670478"/>
            <a:ext cx="2907600" cy="7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Ideal Length and Range of Audio</a:t>
            </a:r>
            <a:endParaRPr b="1"/>
          </a:p>
        </p:txBody>
      </p:sp>
      <p:sp>
        <p:nvSpPr>
          <p:cNvPr id="389" name="Google Shape;389;p47"/>
          <p:cNvSpPr txBox="1"/>
          <p:nvPr>
            <p:ph idx="4" type="subTitle"/>
          </p:nvPr>
        </p:nvSpPr>
        <p:spPr>
          <a:xfrm>
            <a:off x="4697788" y="3509851"/>
            <a:ext cx="2257200" cy="110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2.5 seconds (Ranging from 2.5 seconds to 7.5 seconds)</a:t>
            </a:r>
            <a:endParaRPr b="1" sz="18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48"/>
          <p:cNvSpPr txBox="1"/>
          <p:nvPr>
            <p:ph type="title"/>
          </p:nvPr>
        </p:nvSpPr>
        <p:spPr>
          <a:xfrm>
            <a:off x="2409591" y="2273800"/>
            <a:ext cx="63678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0" u="sng">
                <a:solidFill>
                  <a:schemeClr val="hlink"/>
                </a:solidFill>
                <a:hlinkClick r:id="rId3"/>
              </a:rPr>
              <a:t>Feature Engineering</a:t>
            </a:r>
            <a:endParaRPr sz="7000">
              <a:latin typeface="MuseoModerno ExtraBold"/>
              <a:ea typeface="MuseoModerno ExtraBold"/>
              <a:cs typeface="MuseoModerno ExtraBold"/>
              <a:sym typeface="MuseoModerno ExtraBold"/>
            </a:endParaRPr>
          </a:p>
        </p:txBody>
      </p:sp>
      <p:pic>
        <p:nvPicPr>
          <p:cNvPr id="395" name="Google Shape;395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224439">
            <a:off x="6049949" y="336240"/>
            <a:ext cx="1987826" cy="2099248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p48"/>
          <p:cNvSpPr txBox="1"/>
          <p:nvPr>
            <p:ph idx="4294967295" type="title"/>
          </p:nvPr>
        </p:nvSpPr>
        <p:spPr>
          <a:xfrm>
            <a:off x="6248275" y="807325"/>
            <a:ext cx="16932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02</a:t>
            </a:r>
            <a:endParaRPr sz="60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49"/>
          <p:cNvSpPr txBox="1"/>
          <p:nvPr>
            <p:ph type="title"/>
          </p:nvPr>
        </p:nvSpPr>
        <p:spPr>
          <a:xfrm>
            <a:off x="632159" y="1735306"/>
            <a:ext cx="3048900" cy="44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useoModerno ExtraBold"/>
                <a:ea typeface="MuseoModerno ExtraBold"/>
                <a:cs typeface="MuseoModerno ExtraBold"/>
                <a:sym typeface="MuseoModerno ExtraBold"/>
              </a:rPr>
              <a:t>Noise</a:t>
            </a:r>
            <a:endParaRPr>
              <a:latin typeface="MuseoModerno ExtraBold"/>
              <a:ea typeface="MuseoModerno ExtraBold"/>
              <a:cs typeface="MuseoModerno ExtraBold"/>
              <a:sym typeface="MuseoModerno ExtraBold"/>
            </a:endParaRPr>
          </a:p>
        </p:txBody>
      </p:sp>
      <p:sp>
        <p:nvSpPr>
          <p:cNvPr id="402" name="Google Shape;402;p49"/>
          <p:cNvSpPr txBox="1"/>
          <p:nvPr>
            <p:ph idx="1" type="body"/>
          </p:nvPr>
        </p:nvSpPr>
        <p:spPr>
          <a:xfrm>
            <a:off x="632209" y="2198894"/>
            <a:ext cx="3048900" cy="120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Randomly adding a small value uniformly across the data </a:t>
            </a:r>
            <a:endParaRPr/>
          </a:p>
        </p:txBody>
      </p:sp>
      <p:grpSp>
        <p:nvGrpSpPr>
          <p:cNvPr id="403" name="Google Shape;403;p49"/>
          <p:cNvGrpSpPr/>
          <p:nvPr/>
        </p:nvGrpSpPr>
        <p:grpSpPr>
          <a:xfrm>
            <a:off x="4558524" y="921285"/>
            <a:ext cx="3787837" cy="3410272"/>
            <a:chOff x="649171" y="238143"/>
            <a:chExt cx="6249525" cy="5201757"/>
          </a:xfrm>
        </p:grpSpPr>
        <p:sp>
          <p:nvSpPr>
            <p:cNvPr id="404" name="Google Shape;404;p49"/>
            <p:cNvSpPr/>
            <p:nvPr/>
          </p:nvSpPr>
          <p:spPr>
            <a:xfrm>
              <a:off x="2850275" y="4488975"/>
              <a:ext cx="1849000" cy="810050"/>
            </a:xfrm>
            <a:custGeom>
              <a:rect b="b" l="l" r="r" t="t"/>
              <a:pathLst>
                <a:path extrusionOk="0" h="32402" w="73960">
                  <a:moveTo>
                    <a:pt x="7960" y="1"/>
                  </a:moveTo>
                  <a:cubicBezTo>
                    <a:pt x="5284" y="10848"/>
                    <a:pt x="2607" y="21625"/>
                    <a:pt x="1" y="32402"/>
                  </a:cubicBezTo>
                  <a:lnTo>
                    <a:pt x="73960" y="32402"/>
                  </a:lnTo>
                  <a:lnTo>
                    <a:pt x="6607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49"/>
            <p:cNvSpPr/>
            <p:nvPr/>
          </p:nvSpPr>
          <p:spPr>
            <a:xfrm>
              <a:off x="2638975" y="5284925"/>
              <a:ext cx="2269850" cy="154975"/>
            </a:xfrm>
            <a:custGeom>
              <a:rect b="b" l="l" r="r" t="t"/>
              <a:pathLst>
                <a:path extrusionOk="0" h="6199" w="90794">
                  <a:moveTo>
                    <a:pt x="3875" y="0"/>
                  </a:moveTo>
                  <a:cubicBezTo>
                    <a:pt x="1761" y="0"/>
                    <a:pt x="1" y="2043"/>
                    <a:pt x="1" y="4508"/>
                  </a:cubicBezTo>
                  <a:lnTo>
                    <a:pt x="1" y="6199"/>
                  </a:lnTo>
                  <a:lnTo>
                    <a:pt x="90794" y="6199"/>
                  </a:lnTo>
                  <a:lnTo>
                    <a:pt x="90794" y="4508"/>
                  </a:lnTo>
                  <a:cubicBezTo>
                    <a:pt x="90794" y="2043"/>
                    <a:pt x="89103" y="0"/>
                    <a:pt x="869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49"/>
            <p:cNvSpPr/>
            <p:nvPr/>
          </p:nvSpPr>
          <p:spPr>
            <a:xfrm>
              <a:off x="649171" y="238143"/>
              <a:ext cx="6249525" cy="4320584"/>
            </a:xfrm>
            <a:custGeom>
              <a:rect b="b" l="l" r="r" t="t"/>
              <a:pathLst>
                <a:path extrusionOk="0" h="157427" w="249981">
                  <a:moveTo>
                    <a:pt x="6198" y="0"/>
                  </a:moveTo>
                  <a:cubicBezTo>
                    <a:pt x="2817" y="0"/>
                    <a:pt x="0" y="2817"/>
                    <a:pt x="0" y="6198"/>
                  </a:cubicBezTo>
                  <a:lnTo>
                    <a:pt x="0" y="157427"/>
                  </a:lnTo>
                  <a:lnTo>
                    <a:pt x="249980" y="157427"/>
                  </a:lnTo>
                  <a:lnTo>
                    <a:pt x="249980" y="6198"/>
                  </a:lnTo>
                  <a:cubicBezTo>
                    <a:pt x="249980" y="2817"/>
                    <a:pt x="247233" y="0"/>
                    <a:pt x="24378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49"/>
            <p:cNvSpPr/>
            <p:nvPr/>
          </p:nvSpPr>
          <p:spPr>
            <a:xfrm>
              <a:off x="904475" y="481125"/>
              <a:ext cx="5738850" cy="3435575"/>
            </a:xfrm>
            <a:custGeom>
              <a:rect b="b" l="l" r="r" t="t"/>
              <a:pathLst>
                <a:path extrusionOk="0" h="137423" w="229554">
                  <a:moveTo>
                    <a:pt x="0" y="0"/>
                  </a:moveTo>
                  <a:lnTo>
                    <a:pt x="0" y="137423"/>
                  </a:lnTo>
                  <a:lnTo>
                    <a:pt x="229554" y="137423"/>
                  </a:lnTo>
                  <a:lnTo>
                    <a:pt x="22955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08" name="Google Shape;408;p49" title="original.wa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37566" y="3874350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p49" title="noise.wav">
            <a:hlinkClick r:id="rId5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10129" y="3839475"/>
            <a:ext cx="4572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Google Shape;410;p49"/>
          <p:cNvSpPr txBox="1"/>
          <p:nvPr/>
        </p:nvSpPr>
        <p:spPr>
          <a:xfrm>
            <a:off x="4353125" y="4331550"/>
            <a:ext cx="1226100" cy="4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Original</a:t>
            </a:r>
            <a:endParaRPr sz="18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411" name="Google Shape;411;p49"/>
          <p:cNvSpPr txBox="1"/>
          <p:nvPr/>
        </p:nvSpPr>
        <p:spPr>
          <a:xfrm>
            <a:off x="7223425" y="4331550"/>
            <a:ext cx="1226100" cy="4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Modified</a:t>
            </a:r>
            <a:endParaRPr sz="18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412" name="Google Shape;412;p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37575" y="1097336"/>
            <a:ext cx="3429749" cy="24931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50"/>
          <p:cNvSpPr txBox="1"/>
          <p:nvPr>
            <p:ph type="title"/>
          </p:nvPr>
        </p:nvSpPr>
        <p:spPr>
          <a:xfrm>
            <a:off x="708600" y="445025"/>
            <a:ext cx="7745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Noise And Its Purpose</a:t>
            </a:r>
            <a:endParaRPr>
              <a:latin typeface="MuseoModerno ExtraBold"/>
              <a:ea typeface="MuseoModerno ExtraBold"/>
              <a:cs typeface="MuseoModerno ExtraBold"/>
              <a:sym typeface="MuseoModerno ExtraBold"/>
            </a:endParaRPr>
          </a:p>
        </p:txBody>
      </p:sp>
      <p:sp>
        <p:nvSpPr>
          <p:cNvPr id="418" name="Google Shape;418;p50"/>
          <p:cNvSpPr txBox="1"/>
          <p:nvPr>
            <p:ph idx="4294967295" type="body"/>
          </p:nvPr>
        </p:nvSpPr>
        <p:spPr>
          <a:xfrm>
            <a:off x="708599" y="1148350"/>
            <a:ext cx="3459000" cy="120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Generate a random number as a factor for a randomly generated array and add it to the data (amplitude of the audio file)</a:t>
            </a:r>
            <a:endParaRPr/>
          </a:p>
        </p:txBody>
      </p:sp>
      <p:pic>
        <p:nvPicPr>
          <p:cNvPr id="419" name="Google Shape;419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8525" y="3425247"/>
            <a:ext cx="6310600" cy="1160300"/>
          </a:xfrm>
          <a:prstGeom prst="rect">
            <a:avLst/>
          </a:prstGeom>
          <a:noFill/>
          <a:ln>
            <a:noFill/>
          </a:ln>
        </p:spPr>
      </p:pic>
      <p:sp>
        <p:nvSpPr>
          <p:cNvPr id="420" name="Google Shape;420;p50"/>
          <p:cNvSpPr txBox="1"/>
          <p:nvPr/>
        </p:nvSpPr>
        <p:spPr>
          <a:xfrm>
            <a:off x="4554100" y="1148350"/>
            <a:ext cx="3048900" cy="13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❏"/>
            </a:pPr>
            <a:r>
              <a:rPr lang="en" sz="18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Give real world simulation to the model</a:t>
            </a:r>
            <a:endParaRPr sz="18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❏"/>
            </a:pPr>
            <a:r>
              <a:rPr lang="en" sz="18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Create a generalised model</a:t>
            </a:r>
            <a:endParaRPr sz="18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51"/>
          <p:cNvSpPr txBox="1"/>
          <p:nvPr>
            <p:ph type="title"/>
          </p:nvPr>
        </p:nvSpPr>
        <p:spPr>
          <a:xfrm>
            <a:off x="632159" y="1735306"/>
            <a:ext cx="3048900" cy="44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useoModerno ExtraBold"/>
                <a:ea typeface="MuseoModerno ExtraBold"/>
                <a:cs typeface="MuseoModerno ExtraBold"/>
                <a:sym typeface="MuseoModerno ExtraBold"/>
              </a:rPr>
              <a:t>Stretch</a:t>
            </a:r>
            <a:endParaRPr>
              <a:latin typeface="MuseoModerno ExtraBold"/>
              <a:ea typeface="MuseoModerno ExtraBold"/>
              <a:cs typeface="MuseoModerno ExtraBold"/>
              <a:sym typeface="MuseoModerno ExtraBold"/>
            </a:endParaRPr>
          </a:p>
        </p:txBody>
      </p:sp>
      <p:sp>
        <p:nvSpPr>
          <p:cNvPr id="426" name="Google Shape;426;p51"/>
          <p:cNvSpPr txBox="1"/>
          <p:nvPr>
            <p:ph idx="1" type="body"/>
          </p:nvPr>
        </p:nvSpPr>
        <p:spPr>
          <a:xfrm>
            <a:off x="632209" y="2198894"/>
            <a:ext cx="3048900" cy="120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Change tempo (beats per minute) of an audio without changing the pitch</a:t>
            </a:r>
            <a:endParaRPr/>
          </a:p>
        </p:txBody>
      </p:sp>
      <p:grpSp>
        <p:nvGrpSpPr>
          <p:cNvPr id="427" name="Google Shape;427;p51"/>
          <p:cNvGrpSpPr/>
          <p:nvPr/>
        </p:nvGrpSpPr>
        <p:grpSpPr>
          <a:xfrm>
            <a:off x="4558524" y="921285"/>
            <a:ext cx="3787837" cy="3410272"/>
            <a:chOff x="649171" y="238143"/>
            <a:chExt cx="6249525" cy="5201757"/>
          </a:xfrm>
        </p:grpSpPr>
        <p:sp>
          <p:nvSpPr>
            <p:cNvPr id="428" name="Google Shape;428;p51"/>
            <p:cNvSpPr/>
            <p:nvPr/>
          </p:nvSpPr>
          <p:spPr>
            <a:xfrm>
              <a:off x="2850275" y="4488975"/>
              <a:ext cx="1849000" cy="810050"/>
            </a:xfrm>
            <a:custGeom>
              <a:rect b="b" l="l" r="r" t="t"/>
              <a:pathLst>
                <a:path extrusionOk="0" h="32402" w="73960">
                  <a:moveTo>
                    <a:pt x="7960" y="1"/>
                  </a:moveTo>
                  <a:cubicBezTo>
                    <a:pt x="5284" y="10848"/>
                    <a:pt x="2607" y="21625"/>
                    <a:pt x="1" y="32402"/>
                  </a:cubicBezTo>
                  <a:lnTo>
                    <a:pt x="73960" y="32402"/>
                  </a:lnTo>
                  <a:lnTo>
                    <a:pt x="6607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51"/>
            <p:cNvSpPr/>
            <p:nvPr/>
          </p:nvSpPr>
          <p:spPr>
            <a:xfrm>
              <a:off x="2638975" y="5284925"/>
              <a:ext cx="2269850" cy="154975"/>
            </a:xfrm>
            <a:custGeom>
              <a:rect b="b" l="l" r="r" t="t"/>
              <a:pathLst>
                <a:path extrusionOk="0" h="6199" w="90794">
                  <a:moveTo>
                    <a:pt x="3875" y="0"/>
                  </a:moveTo>
                  <a:cubicBezTo>
                    <a:pt x="1761" y="0"/>
                    <a:pt x="1" y="2043"/>
                    <a:pt x="1" y="4508"/>
                  </a:cubicBezTo>
                  <a:lnTo>
                    <a:pt x="1" y="6199"/>
                  </a:lnTo>
                  <a:lnTo>
                    <a:pt x="90794" y="6199"/>
                  </a:lnTo>
                  <a:lnTo>
                    <a:pt x="90794" y="4508"/>
                  </a:lnTo>
                  <a:cubicBezTo>
                    <a:pt x="90794" y="2043"/>
                    <a:pt x="89103" y="0"/>
                    <a:pt x="869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51"/>
            <p:cNvSpPr/>
            <p:nvPr/>
          </p:nvSpPr>
          <p:spPr>
            <a:xfrm>
              <a:off x="649171" y="238143"/>
              <a:ext cx="6249525" cy="4320584"/>
            </a:xfrm>
            <a:custGeom>
              <a:rect b="b" l="l" r="r" t="t"/>
              <a:pathLst>
                <a:path extrusionOk="0" h="157427" w="249981">
                  <a:moveTo>
                    <a:pt x="6198" y="0"/>
                  </a:moveTo>
                  <a:cubicBezTo>
                    <a:pt x="2817" y="0"/>
                    <a:pt x="0" y="2817"/>
                    <a:pt x="0" y="6198"/>
                  </a:cubicBezTo>
                  <a:lnTo>
                    <a:pt x="0" y="157427"/>
                  </a:lnTo>
                  <a:lnTo>
                    <a:pt x="249980" y="157427"/>
                  </a:lnTo>
                  <a:lnTo>
                    <a:pt x="249980" y="6198"/>
                  </a:lnTo>
                  <a:cubicBezTo>
                    <a:pt x="249980" y="2817"/>
                    <a:pt x="247233" y="0"/>
                    <a:pt x="24378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51"/>
            <p:cNvSpPr/>
            <p:nvPr/>
          </p:nvSpPr>
          <p:spPr>
            <a:xfrm>
              <a:off x="904475" y="481125"/>
              <a:ext cx="5738850" cy="3435575"/>
            </a:xfrm>
            <a:custGeom>
              <a:rect b="b" l="l" r="r" t="t"/>
              <a:pathLst>
                <a:path extrusionOk="0" h="137423" w="229554">
                  <a:moveTo>
                    <a:pt x="0" y="0"/>
                  </a:moveTo>
                  <a:lnTo>
                    <a:pt x="0" y="137423"/>
                  </a:lnTo>
                  <a:lnTo>
                    <a:pt x="229554" y="137423"/>
                  </a:lnTo>
                  <a:lnTo>
                    <a:pt x="22955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32" name="Google Shape;432;p51" title="original.wa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37566" y="3874350"/>
            <a:ext cx="4572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p51"/>
          <p:cNvSpPr txBox="1"/>
          <p:nvPr/>
        </p:nvSpPr>
        <p:spPr>
          <a:xfrm>
            <a:off x="4353125" y="4331550"/>
            <a:ext cx="1226100" cy="4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Original</a:t>
            </a:r>
            <a:endParaRPr sz="18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434" name="Google Shape;434;p51"/>
          <p:cNvSpPr txBox="1"/>
          <p:nvPr/>
        </p:nvSpPr>
        <p:spPr>
          <a:xfrm>
            <a:off x="7223425" y="4331550"/>
            <a:ext cx="1226100" cy="4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Modified</a:t>
            </a:r>
            <a:endParaRPr sz="18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435" name="Google Shape;435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37575" y="1067000"/>
            <a:ext cx="3429750" cy="2526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Google Shape;436;p51" title="stretch.wav">
            <a:hlinkClick r:id="rId6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10126" y="3874350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52"/>
          <p:cNvSpPr txBox="1"/>
          <p:nvPr>
            <p:ph type="title"/>
          </p:nvPr>
        </p:nvSpPr>
        <p:spPr>
          <a:xfrm>
            <a:off x="708600" y="445025"/>
            <a:ext cx="7745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Stretch</a:t>
            </a:r>
            <a:r>
              <a:rPr b="1" lang="en"/>
              <a:t> And Its Purpose</a:t>
            </a:r>
            <a:endParaRPr>
              <a:latin typeface="MuseoModerno ExtraBold"/>
              <a:ea typeface="MuseoModerno ExtraBold"/>
              <a:cs typeface="MuseoModerno ExtraBold"/>
              <a:sym typeface="MuseoModerno ExtraBold"/>
            </a:endParaRPr>
          </a:p>
        </p:txBody>
      </p:sp>
      <p:sp>
        <p:nvSpPr>
          <p:cNvPr id="442" name="Google Shape;442;p52"/>
          <p:cNvSpPr txBox="1"/>
          <p:nvPr>
            <p:ph idx="4294967295" type="body"/>
          </p:nvPr>
        </p:nvSpPr>
        <p:spPr>
          <a:xfrm>
            <a:off x="708600" y="1148350"/>
            <a:ext cx="3486600" cy="120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 certain </a:t>
            </a:r>
            <a:r>
              <a:rPr lang="en"/>
              <a:t>factor</a:t>
            </a:r>
            <a:r>
              <a:rPr lang="en"/>
              <a:t> with which the audio is time-stretched (increase time between different words)</a:t>
            </a:r>
            <a:endParaRPr/>
          </a:p>
        </p:txBody>
      </p:sp>
      <p:sp>
        <p:nvSpPr>
          <p:cNvPr id="443" name="Google Shape;443;p52"/>
          <p:cNvSpPr txBox="1"/>
          <p:nvPr/>
        </p:nvSpPr>
        <p:spPr>
          <a:xfrm>
            <a:off x="4554100" y="1148350"/>
            <a:ext cx="3486600" cy="13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❏"/>
            </a:pPr>
            <a:r>
              <a:rPr lang="en" sz="18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Real world examples where a speaker might use a pause in between while speaking</a:t>
            </a:r>
            <a:endParaRPr sz="18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❏"/>
            </a:pPr>
            <a:r>
              <a:rPr lang="en" sz="18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Create a generalised model</a:t>
            </a:r>
            <a:endParaRPr sz="18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444" name="Google Shape;444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1550" y="3408050"/>
            <a:ext cx="6906226" cy="805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53"/>
          <p:cNvSpPr txBox="1"/>
          <p:nvPr>
            <p:ph type="title"/>
          </p:nvPr>
        </p:nvSpPr>
        <p:spPr>
          <a:xfrm>
            <a:off x="632159" y="1735306"/>
            <a:ext cx="3048900" cy="44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useoModerno ExtraBold"/>
                <a:ea typeface="MuseoModerno ExtraBold"/>
                <a:cs typeface="MuseoModerno ExtraBold"/>
                <a:sym typeface="MuseoModerno ExtraBold"/>
              </a:rPr>
              <a:t>Shift</a:t>
            </a:r>
            <a:endParaRPr>
              <a:latin typeface="MuseoModerno ExtraBold"/>
              <a:ea typeface="MuseoModerno ExtraBold"/>
              <a:cs typeface="MuseoModerno ExtraBold"/>
              <a:sym typeface="MuseoModerno ExtraBold"/>
            </a:endParaRPr>
          </a:p>
        </p:txBody>
      </p:sp>
      <p:sp>
        <p:nvSpPr>
          <p:cNvPr id="450" name="Google Shape;450;p53"/>
          <p:cNvSpPr txBox="1"/>
          <p:nvPr>
            <p:ph idx="1" type="body"/>
          </p:nvPr>
        </p:nvSpPr>
        <p:spPr>
          <a:xfrm>
            <a:off x="632209" y="2198894"/>
            <a:ext cx="3048900" cy="120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Create a circular roll in certain set of continuous data values</a:t>
            </a:r>
            <a:endParaRPr/>
          </a:p>
        </p:txBody>
      </p:sp>
      <p:grpSp>
        <p:nvGrpSpPr>
          <p:cNvPr id="451" name="Google Shape;451;p53"/>
          <p:cNvGrpSpPr/>
          <p:nvPr/>
        </p:nvGrpSpPr>
        <p:grpSpPr>
          <a:xfrm>
            <a:off x="4558524" y="921285"/>
            <a:ext cx="3787837" cy="3410272"/>
            <a:chOff x="649171" y="238143"/>
            <a:chExt cx="6249525" cy="5201757"/>
          </a:xfrm>
        </p:grpSpPr>
        <p:sp>
          <p:nvSpPr>
            <p:cNvPr id="452" name="Google Shape;452;p53"/>
            <p:cNvSpPr/>
            <p:nvPr/>
          </p:nvSpPr>
          <p:spPr>
            <a:xfrm>
              <a:off x="2850275" y="4488975"/>
              <a:ext cx="1849000" cy="810050"/>
            </a:xfrm>
            <a:custGeom>
              <a:rect b="b" l="l" r="r" t="t"/>
              <a:pathLst>
                <a:path extrusionOk="0" h="32402" w="73960">
                  <a:moveTo>
                    <a:pt x="7960" y="1"/>
                  </a:moveTo>
                  <a:cubicBezTo>
                    <a:pt x="5284" y="10848"/>
                    <a:pt x="2607" y="21625"/>
                    <a:pt x="1" y="32402"/>
                  </a:cubicBezTo>
                  <a:lnTo>
                    <a:pt x="73960" y="32402"/>
                  </a:lnTo>
                  <a:lnTo>
                    <a:pt x="6607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53"/>
            <p:cNvSpPr/>
            <p:nvPr/>
          </p:nvSpPr>
          <p:spPr>
            <a:xfrm>
              <a:off x="2638975" y="5284925"/>
              <a:ext cx="2269850" cy="154975"/>
            </a:xfrm>
            <a:custGeom>
              <a:rect b="b" l="l" r="r" t="t"/>
              <a:pathLst>
                <a:path extrusionOk="0" h="6199" w="90794">
                  <a:moveTo>
                    <a:pt x="3875" y="0"/>
                  </a:moveTo>
                  <a:cubicBezTo>
                    <a:pt x="1761" y="0"/>
                    <a:pt x="1" y="2043"/>
                    <a:pt x="1" y="4508"/>
                  </a:cubicBezTo>
                  <a:lnTo>
                    <a:pt x="1" y="6199"/>
                  </a:lnTo>
                  <a:lnTo>
                    <a:pt x="90794" y="6199"/>
                  </a:lnTo>
                  <a:lnTo>
                    <a:pt x="90794" y="4508"/>
                  </a:lnTo>
                  <a:cubicBezTo>
                    <a:pt x="90794" y="2043"/>
                    <a:pt x="89103" y="0"/>
                    <a:pt x="869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53"/>
            <p:cNvSpPr/>
            <p:nvPr/>
          </p:nvSpPr>
          <p:spPr>
            <a:xfrm>
              <a:off x="649171" y="238143"/>
              <a:ext cx="6249525" cy="4320584"/>
            </a:xfrm>
            <a:custGeom>
              <a:rect b="b" l="l" r="r" t="t"/>
              <a:pathLst>
                <a:path extrusionOk="0" h="157427" w="249981">
                  <a:moveTo>
                    <a:pt x="6198" y="0"/>
                  </a:moveTo>
                  <a:cubicBezTo>
                    <a:pt x="2817" y="0"/>
                    <a:pt x="0" y="2817"/>
                    <a:pt x="0" y="6198"/>
                  </a:cubicBezTo>
                  <a:lnTo>
                    <a:pt x="0" y="157427"/>
                  </a:lnTo>
                  <a:lnTo>
                    <a:pt x="249980" y="157427"/>
                  </a:lnTo>
                  <a:lnTo>
                    <a:pt x="249980" y="6198"/>
                  </a:lnTo>
                  <a:cubicBezTo>
                    <a:pt x="249980" y="2817"/>
                    <a:pt x="247233" y="0"/>
                    <a:pt x="24378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53"/>
            <p:cNvSpPr/>
            <p:nvPr/>
          </p:nvSpPr>
          <p:spPr>
            <a:xfrm>
              <a:off x="904475" y="481125"/>
              <a:ext cx="5738850" cy="3435575"/>
            </a:xfrm>
            <a:custGeom>
              <a:rect b="b" l="l" r="r" t="t"/>
              <a:pathLst>
                <a:path extrusionOk="0" h="137423" w="229554">
                  <a:moveTo>
                    <a:pt x="0" y="0"/>
                  </a:moveTo>
                  <a:lnTo>
                    <a:pt x="0" y="137423"/>
                  </a:lnTo>
                  <a:lnTo>
                    <a:pt x="229554" y="137423"/>
                  </a:lnTo>
                  <a:lnTo>
                    <a:pt x="22955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56" name="Google Shape;456;p53" title="original.wa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37566" y="3874350"/>
            <a:ext cx="4572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457" name="Google Shape;457;p53"/>
          <p:cNvSpPr txBox="1"/>
          <p:nvPr/>
        </p:nvSpPr>
        <p:spPr>
          <a:xfrm>
            <a:off x="4353125" y="4331550"/>
            <a:ext cx="1226100" cy="4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Original</a:t>
            </a:r>
            <a:endParaRPr sz="18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458" name="Google Shape;458;p53"/>
          <p:cNvSpPr txBox="1"/>
          <p:nvPr/>
        </p:nvSpPr>
        <p:spPr>
          <a:xfrm>
            <a:off x="7223425" y="4331550"/>
            <a:ext cx="1226100" cy="4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Modified</a:t>
            </a:r>
            <a:endParaRPr sz="18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459" name="Google Shape;459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37575" y="1074600"/>
            <a:ext cx="3451900" cy="254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" name="Google Shape;460;p53" title="shift.wav">
            <a:hlinkClick r:id="rId6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32275" y="3874351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54"/>
          <p:cNvSpPr txBox="1"/>
          <p:nvPr>
            <p:ph type="title"/>
          </p:nvPr>
        </p:nvSpPr>
        <p:spPr>
          <a:xfrm>
            <a:off x="708600" y="445025"/>
            <a:ext cx="7745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Shift And Its Purpose</a:t>
            </a:r>
            <a:endParaRPr>
              <a:latin typeface="MuseoModerno ExtraBold"/>
              <a:ea typeface="MuseoModerno ExtraBold"/>
              <a:cs typeface="MuseoModerno ExtraBold"/>
              <a:sym typeface="MuseoModerno ExtraBold"/>
            </a:endParaRPr>
          </a:p>
        </p:txBody>
      </p:sp>
      <p:sp>
        <p:nvSpPr>
          <p:cNvPr id="466" name="Google Shape;466;p54"/>
          <p:cNvSpPr txBox="1"/>
          <p:nvPr>
            <p:ph idx="4294967295" type="body"/>
          </p:nvPr>
        </p:nvSpPr>
        <p:spPr>
          <a:xfrm>
            <a:off x="708600" y="1148350"/>
            <a:ext cx="3486600" cy="120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Creates a circular shift where different subarrays of data can be shuffled</a:t>
            </a:r>
            <a:endParaRPr/>
          </a:p>
        </p:txBody>
      </p:sp>
      <p:sp>
        <p:nvSpPr>
          <p:cNvPr id="467" name="Google Shape;467;p54"/>
          <p:cNvSpPr txBox="1"/>
          <p:nvPr/>
        </p:nvSpPr>
        <p:spPr>
          <a:xfrm>
            <a:off x="4554100" y="1148350"/>
            <a:ext cx="3486600" cy="13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❏"/>
            </a:pPr>
            <a:r>
              <a:rPr lang="en" sz="18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A possible delay in the </a:t>
            </a:r>
            <a:r>
              <a:rPr lang="en" sz="18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recording</a:t>
            </a:r>
            <a:r>
              <a:rPr lang="en" sz="18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 device can misplace content</a:t>
            </a:r>
            <a:endParaRPr sz="18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❏"/>
            </a:pPr>
            <a:r>
              <a:rPr lang="en" sz="18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Create a generalised model</a:t>
            </a:r>
            <a:endParaRPr sz="18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468" name="Google Shape;468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1300" y="3117925"/>
            <a:ext cx="6219401" cy="775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55"/>
          <p:cNvSpPr txBox="1"/>
          <p:nvPr>
            <p:ph type="title"/>
          </p:nvPr>
        </p:nvSpPr>
        <p:spPr>
          <a:xfrm>
            <a:off x="632159" y="1735306"/>
            <a:ext cx="3048900" cy="44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useoModerno ExtraBold"/>
                <a:ea typeface="MuseoModerno ExtraBold"/>
                <a:cs typeface="MuseoModerno ExtraBold"/>
                <a:sym typeface="MuseoModerno ExtraBold"/>
              </a:rPr>
              <a:t>Pitch</a:t>
            </a:r>
            <a:endParaRPr>
              <a:latin typeface="MuseoModerno ExtraBold"/>
              <a:ea typeface="MuseoModerno ExtraBold"/>
              <a:cs typeface="MuseoModerno ExtraBold"/>
              <a:sym typeface="MuseoModerno ExtraBold"/>
            </a:endParaRPr>
          </a:p>
        </p:txBody>
      </p:sp>
      <p:sp>
        <p:nvSpPr>
          <p:cNvPr id="474" name="Google Shape;474;p55"/>
          <p:cNvSpPr txBox="1"/>
          <p:nvPr>
            <p:ph idx="1" type="body"/>
          </p:nvPr>
        </p:nvSpPr>
        <p:spPr>
          <a:xfrm>
            <a:off x="632209" y="2198894"/>
            <a:ext cx="3048900" cy="120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Changing the </a:t>
            </a:r>
            <a:r>
              <a:rPr lang="en"/>
              <a:t>frequency</a:t>
            </a:r>
            <a:r>
              <a:rPr lang="en"/>
              <a:t> but keeping the same tempo or the duration</a:t>
            </a:r>
            <a:endParaRPr/>
          </a:p>
        </p:txBody>
      </p:sp>
      <p:grpSp>
        <p:nvGrpSpPr>
          <p:cNvPr id="475" name="Google Shape;475;p55"/>
          <p:cNvGrpSpPr/>
          <p:nvPr/>
        </p:nvGrpSpPr>
        <p:grpSpPr>
          <a:xfrm>
            <a:off x="4558524" y="921285"/>
            <a:ext cx="3787837" cy="3410272"/>
            <a:chOff x="649171" y="238143"/>
            <a:chExt cx="6249525" cy="5201757"/>
          </a:xfrm>
        </p:grpSpPr>
        <p:sp>
          <p:nvSpPr>
            <p:cNvPr id="476" name="Google Shape;476;p55"/>
            <p:cNvSpPr/>
            <p:nvPr/>
          </p:nvSpPr>
          <p:spPr>
            <a:xfrm>
              <a:off x="2850275" y="4488975"/>
              <a:ext cx="1849000" cy="810050"/>
            </a:xfrm>
            <a:custGeom>
              <a:rect b="b" l="l" r="r" t="t"/>
              <a:pathLst>
                <a:path extrusionOk="0" h="32402" w="73960">
                  <a:moveTo>
                    <a:pt x="7960" y="1"/>
                  </a:moveTo>
                  <a:cubicBezTo>
                    <a:pt x="5284" y="10848"/>
                    <a:pt x="2607" y="21625"/>
                    <a:pt x="1" y="32402"/>
                  </a:cubicBezTo>
                  <a:lnTo>
                    <a:pt x="73960" y="32402"/>
                  </a:lnTo>
                  <a:lnTo>
                    <a:pt x="6607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55"/>
            <p:cNvSpPr/>
            <p:nvPr/>
          </p:nvSpPr>
          <p:spPr>
            <a:xfrm>
              <a:off x="2638975" y="5284925"/>
              <a:ext cx="2269850" cy="154975"/>
            </a:xfrm>
            <a:custGeom>
              <a:rect b="b" l="l" r="r" t="t"/>
              <a:pathLst>
                <a:path extrusionOk="0" h="6199" w="90794">
                  <a:moveTo>
                    <a:pt x="3875" y="0"/>
                  </a:moveTo>
                  <a:cubicBezTo>
                    <a:pt x="1761" y="0"/>
                    <a:pt x="1" y="2043"/>
                    <a:pt x="1" y="4508"/>
                  </a:cubicBezTo>
                  <a:lnTo>
                    <a:pt x="1" y="6199"/>
                  </a:lnTo>
                  <a:lnTo>
                    <a:pt x="90794" y="6199"/>
                  </a:lnTo>
                  <a:lnTo>
                    <a:pt x="90794" y="4508"/>
                  </a:lnTo>
                  <a:cubicBezTo>
                    <a:pt x="90794" y="2043"/>
                    <a:pt x="89103" y="0"/>
                    <a:pt x="869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55"/>
            <p:cNvSpPr/>
            <p:nvPr/>
          </p:nvSpPr>
          <p:spPr>
            <a:xfrm>
              <a:off x="649171" y="238143"/>
              <a:ext cx="6249525" cy="4320584"/>
            </a:xfrm>
            <a:custGeom>
              <a:rect b="b" l="l" r="r" t="t"/>
              <a:pathLst>
                <a:path extrusionOk="0" h="157427" w="249981">
                  <a:moveTo>
                    <a:pt x="6198" y="0"/>
                  </a:moveTo>
                  <a:cubicBezTo>
                    <a:pt x="2817" y="0"/>
                    <a:pt x="0" y="2817"/>
                    <a:pt x="0" y="6198"/>
                  </a:cubicBezTo>
                  <a:lnTo>
                    <a:pt x="0" y="157427"/>
                  </a:lnTo>
                  <a:lnTo>
                    <a:pt x="249980" y="157427"/>
                  </a:lnTo>
                  <a:lnTo>
                    <a:pt x="249980" y="6198"/>
                  </a:lnTo>
                  <a:cubicBezTo>
                    <a:pt x="249980" y="2817"/>
                    <a:pt x="247233" y="0"/>
                    <a:pt x="24378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55"/>
            <p:cNvSpPr/>
            <p:nvPr/>
          </p:nvSpPr>
          <p:spPr>
            <a:xfrm>
              <a:off x="904475" y="481125"/>
              <a:ext cx="5738850" cy="3435575"/>
            </a:xfrm>
            <a:custGeom>
              <a:rect b="b" l="l" r="r" t="t"/>
              <a:pathLst>
                <a:path extrusionOk="0" h="137423" w="229554">
                  <a:moveTo>
                    <a:pt x="0" y="0"/>
                  </a:moveTo>
                  <a:lnTo>
                    <a:pt x="0" y="137423"/>
                  </a:lnTo>
                  <a:lnTo>
                    <a:pt x="229554" y="137423"/>
                  </a:lnTo>
                  <a:lnTo>
                    <a:pt x="22955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80" name="Google Shape;480;p55" title="original.wa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37566" y="3874350"/>
            <a:ext cx="4572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481" name="Google Shape;481;p55"/>
          <p:cNvSpPr txBox="1"/>
          <p:nvPr/>
        </p:nvSpPr>
        <p:spPr>
          <a:xfrm>
            <a:off x="4353125" y="4331550"/>
            <a:ext cx="1226100" cy="4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Original</a:t>
            </a:r>
            <a:endParaRPr sz="18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482" name="Google Shape;482;p55"/>
          <p:cNvSpPr txBox="1"/>
          <p:nvPr/>
        </p:nvSpPr>
        <p:spPr>
          <a:xfrm>
            <a:off x="7223425" y="4331550"/>
            <a:ext cx="1226100" cy="4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Modified</a:t>
            </a:r>
            <a:endParaRPr sz="18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483" name="Google Shape;483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85175" y="1076025"/>
            <a:ext cx="3345175" cy="248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4" name="Google Shape;484;p55" title="pitch.wav">
            <a:hlinkClick r:id="rId6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73152" y="3874352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Google Shape;26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192249">
            <a:off x="474007" y="1661561"/>
            <a:ext cx="1038520" cy="107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192249">
            <a:off x="4234030" y="3451252"/>
            <a:ext cx="1038520" cy="107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18318" y="1771642"/>
            <a:ext cx="873764" cy="8488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6438" y="3558175"/>
            <a:ext cx="873764" cy="848812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8"/>
          <p:cNvSpPr txBox="1"/>
          <p:nvPr>
            <p:ph type="title"/>
          </p:nvPr>
        </p:nvSpPr>
        <p:spPr>
          <a:xfrm>
            <a:off x="708600" y="445025"/>
            <a:ext cx="7726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/>
              <a:t>Contents</a:t>
            </a:r>
            <a:endParaRPr sz="3500">
              <a:latin typeface="MuseoModerno ExtraBold"/>
              <a:ea typeface="MuseoModerno ExtraBold"/>
              <a:cs typeface="MuseoModerno ExtraBold"/>
              <a:sym typeface="MuseoModerno ExtraBold"/>
            </a:endParaRPr>
          </a:p>
        </p:txBody>
      </p:sp>
      <p:sp>
        <p:nvSpPr>
          <p:cNvPr id="272" name="Google Shape;272;p38"/>
          <p:cNvSpPr txBox="1"/>
          <p:nvPr>
            <p:ph idx="2" type="title"/>
          </p:nvPr>
        </p:nvSpPr>
        <p:spPr>
          <a:xfrm>
            <a:off x="401321" y="1773636"/>
            <a:ext cx="1164300" cy="84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73" name="Google Shape;273;p38"/>
          <p:cNvSpPr txBox="1"/>
          <p:nvPr>
            <p:ph idx="3" type="title"/>
          </p:nvPr>
        </p:nvSpPr>
        <p:spPr>
          <a:xfrm>
            <a:off x="1640341" y="1673716"/>
            <a:ext cx="2306100" cy="49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Dataset</a:t>
            </a:r>
            <a:endParaRPr b="1" sz="1800"/>
          </a:p>
        </p:txBody>
      </p:sp>
      <p:sp>
        <p:nvSpPr>
          <p:cNvPr id="274" name="Google Shape;274;p38"/>
          <p:cNvSpPr txBox="1"/>
          <p:nvPr>
            <p:ph idx="1" type="subTitle"/>
          </p:nvPr>
        </p:nvSpPr>
        <p:spPr>
          <a:xfrm>
            <a:off x="1640351" y="2131025"/>
            <a:ext cx="2358000" cy="6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Source, Preparation, and Descriptive Exploratory Data Analysis </a:t>
            </a:r>
            <a:endParaRPr sz="1200"/>
          </a:p>
        </p:txBody>
      </p:sp>
      <p:sp>
        <p:nvSpPr>
          <p:cNvPr id="275" name="Google Shape;275;p38"/>
          <p:cNvSpPr txBox="1"/>
          <p:nvPr>
            <p:ph idx="4" type="title"/>
          </p:nvPr>
        </p:nvSpPr>
        <p:spPr>
          <a:xfrm>
            <a:off x="5430823" y="1686891"/>
            <a:ext cx="2683500" cy="49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Feature</a:t>
            </a:r>
            <a:r>
              <a:rPr lang="en" sz="1200">
                <a:latin typeface="Maven Pro"/>
                <a:ea typeface="Maven Pro"/>
                <a:cs typeface="Maven Pro"/>
                <a:sym typeface="Maven Pro"/>
              </a:rPr>
              <a:t> </a:t>
            </a:r>
            <a:r>
              <a:rPr b="1" lang="en" sz="1800"/>
              <a:t>Engineering</a:t>
            </a:r>
            <a:endParaRPr b="1"/>
          </a:p>
        </p:txBody>
      </p:sp>
      <p:sp>
        <p:nvSpPr>
          <p:cNvPr id="276" name="Google Shape;276;p38"/>
          <p:cNvSpPr txBox="1"/>
          <p:nvPr>
            <p:ph idx="5" type="subTitle"/>
          </p:nvPr>
        </p:nvSpPr>
        <p:spPr>
          <a:xfrm>
            <a:off x="5430825" y="2144200"/>
            <a:ext cx="2306100" cy="6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Generate different variations and extracting selective features of speech</a:t>
            </a:r>
            <a:endParaRPr/>
          </a:p>
        </p:txBody>
      </p:sp>
      <p:sp>
        <p:nvSpPr>
          <p:cNvPr id="277" name="Google Shape;277;p38"/>
          <p:cNvSpPr txBox="1"/>
          <p:nvPr>
            <p:ph idx="6" type="title"/>
          </p:nvPr>
        </p:nvSpPr>
        <p:spPr>
          <a:xfrm>
            <a:off x="1603000" y="3452363"/>
            <a:ext cx="2432700" cy="49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Machine</a:t>
            </a:r>
            <a:r>
              <a:rPr b="1" lang="en" sz="1800"/>
              <a:t> Learning</a:t>
            </a:r>
            <a:endParaRPr b="1"/>
          </a:p>
        </p:txBody>
      </p:sp>
      <p:sp>
        <p:nvSpPr>
          <p:cNvPr id="278" name="Google Shape;278;p38"/>
          <p:cNvSpPr txBox="1"/>
          <p:nvPr>
            <p:ph idx="7" type="subTitle"/>
          </p:nvPr>
        </p:nvSpPr>
        <p:spPr>
          <a:xfrm>
            <a:off x="1602991" y="3892397"/>
            <a:ext cx="2169900" cy="6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Support Vector Machine, Naïve Bayes,  K-Nearest Neighbors</a:t>
            </a:r>
            <a:r>
              <a:rPr lang="en"/>
              <a:t>, </a:t>
            </a:r>
            <a:r>
              <a:rPr lang="en" sz="1200"/>
              <a:t>Decision Tree, Random Forest</a:t>
            </a:r>
            <a:endParaRPr/>
          </a:p>
        </p:txBody>
      </p:sp>
      <p:sp>
        <p:nvSpPr>
          <p:cNvPr id="279" name="Google Shape;279;p38"/>
          <p:cNvSpPr txBox="1"/>
          <p:nvPr>
            <p:ph idx="8" type="title"/>
          </p:nvPr>
        </p:nvSpPr>
        <p:spPr>
          <a:xfrm>
            <a:off x="5430825" y="3452375"/>
            <a:ext cx="2854800" cy="49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Deep Learning</a:t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280" name="Google Shape;280;p38"/>
          <p:cNvSpPr txBox="1"/>
          <p:nvPr>
            <p:ph idx="9" type="subTitle"/>
          </p:nvPr>
        </p:nvSpPr>
        <p:spPr>
          <a:xfrm>
            <a:off x="5430824" y="3909622"/>
            <a:ext cx="2169900" cy="6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Convolutional Neural Networks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38"/>
          <p:cNvSpPr txBox="1"/>
          <p:nvPr>
            <p:ph idx="13" type="title"/>
          </p:nvPr>
        </p:nvSpPr>
        <p:spPr>
          <a:xfrm>
            <a:off x="4073063" y="1771651"/>
            <a:ext cx="1164300" cy="84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82" name="Google Shape;282;p38"/>
          <p:cNvSpPr txBox="1"/>
          <p:nvPr>
            <p:ph idx="14" type="title"/>
          </p:nvPr>
        </p:nvSpPr>
        <p:spPr>
          <a:xfrm>
            <a:off x="401313" y="3554190"/>
            <a:ext cx="1164300" cy="84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83" name="Google Shape;283;p38"/>
          <p:cNvSpPr txBox="1"/>
          <p:nvPr>
            <p:ph idx="15" type="title"/>
          </p:nvPr>
        </p:nvSpPr>
        <p:spPr>
          <a:xfrm>
            <a:off x="4194047" y="3563327"/>
            <a:ext cx="1164300" cy="84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56"/>
          <p:cNvSpPr txBox="1"/>
          <p:nvPr>
            <p:ph type="title"/>
          </p:nvPr>
        </p:nvSpPr>
        <p:spPr>
          <a:xfrm>
            <a:off x="708600" y="445025"/>
            <a:ext cx="7745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Pitch</a:t>
            </a:r>
            <a:r>
              <a:rPr b="1" lang="en"/>
              <a:t> And Its Purpose</a:t>
            </a:r>
            <a:endParaRPr>
              <a:latin typeface="MuseoModerno ExtraBold"/>
              <a:ea typeface="MuseoModerno ExtraBold"/>
              <a:cs typeface="MuseoModerno ExtraBold"/>
              <a:sym typeface="MuseoModerno ExtraBold"/>
            </a:endParaRPr>
          </a:p>
        </p:txBody>
      </p:sp>
      <p:sp>
        <p:nvSpPr>
          <p:cNvPr id="490" name="Google Shape;490;p56"/>
          <p:cNvSpPr txBox="1"/>
          <p:nvPr>
            <p:ph idx="4294967295" type="body"/>
          </p:nvPr>
        </p:nvSpPr>
        <p:spPr>
          <a:xfrm>
            <a:off x="708600" y="1148350"/>
            <a:ext cx="3486600" cy="120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Alter the frequency in the data by changing the number of semitones or number of steps</a:t>
            </a:r>
            <a:endParaRPr/>
          </a:p>
        </p:txBody>
      </p:sp>
      <p:sp>
        <p:nvSpPr>
          <p:cNvPr id="491" name="Google Shape;491;p56"/>
          <p:cNvSpPr txBox="1"/>
          <p:nvPr/>
        </p:nvSpPr>
        <p:spPr>
          <a:xfrm>
            <a:off x="4554100" y="1148350"/>
            <a:ext cx="3486600" cy="13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❏"/>
            </a:pPr>
            <a:r>
              <a:rPr lang="en" sz="18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Handle different demographics (age, </a:t>
            </a:r>
            <a:r>
              <a:rPr lang="en" sz="18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ethnicity</a:t>
            </a:r>
            <a:r>
              <a:rPr lang="en" sz="18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)</a:t>
            </a:r>
            <a:endParaRPr sz="18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❏"/>
            </a:pPr>
            <a:r>
              <a:rPr lang="en" sz="18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Create a generalised model</a:t>
            </a:r>
            <a:endParaRPr sz="18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492" name="Google Shape;492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8800" y="3910800"/>
            <a:ext cx="6304901" cy="849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3" name="Google Shape;493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37625" y="2611600"/>
            <a:ext cx="1675050" cy="33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4" name="Google Shape;494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37625" y="3081073"/>
            <a:ext cx="1675050" cy="333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57"/>
          <p:cNvSpPr txBox="1"/>
          <p:nvPr>
            <p:ph type="title"/>
          </p:nvPr>
        </p:nvSpPr>
        <p:spPr>
          <a:xfrm>
            <a:off x="632159" y="1735306"/>
            <a:ext cx="3048900" cy="44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useoModerno ExtraBold"/>
                <a:ea typeface="MuseoModerno ExtraBold"/>
                <a:cs typeface="MuseoModerno ExtraBold"/>
                <a:sym typeface="MuseoModerno ExtraBold"/>
              </a:rPr>
              <a:t>High Speed</a:t>
            </a:r>
            <a:endParaRPr>
              <a:latin typeface="MuseoModerno ExtraBold"/>
              <a:ea typeface="MuseoModerno ExtraBold"/>
              <a:cs typeface="MuseoModerno ExtraBold"/>
              <a:sym typeface="MuseoModerno ExtraBold"/>
            </a:endParaRPr>
          </a:p>
        </p:txBody>
      </p:sp>
      <p:sp>
        <p:nvSpPr>
          <p:cNvPr id="500" name="Google Shape;500;p57"/>
          <p:cNvSpPr txBox="1"/>
          <p:nvPr>
            <p:ph idx="1" type="body"/>
          </p:nvPr>
        </p:nvSpPr>
        <p:spPr>
          <a:xfrm>
            <a:off x="632209" y="2198894"/>
            <a:ext cx="3048900" cy="120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 increase in pitch and decrease in tempo or the duration</a:t>
            </a:r>
            <a:endParaRPr/>
          </a:p>
        </p:txBody>
      </p:sp>
      <p:grpSp>
        <p:nvGrpSpPr>
          <p:cNvPr id="501" name="Google Shape;501;p57"/>
          <p:cNvGrpSpPr/>
          <p:nvPr/>
        </p:nvGrpSpPr>
        <p:grpSpPr>
          <a:xfrm>
            <a:off x="4558524" y="921285"/>
            <a:ext cx="3787837" cy="3410272"/>
            <a:chOff x="649171" y="238143"/>
            <a:chExt cx="6249525" cy="5201757"/>
          </a:xfrm>
        </p:grpSpPr>
        <p:sp>
          <p:nvSpPr>
            <p:cNvPr id="502" name="Google Shape;502;p57"/>
            <p:cNvSpPr/>
            <p:nvPr/>
          </p:nvSpPr>
          <p:spPr>
            <a:xfrm>
              <a:off x="2850275" y="4488975"/>
              <a:ext cx="1849000" cy="810050"/>
            </a:xfrm>
            <a:custGeom>
              <a:rect b="b" l="l" r="r" t="t"/>
              <a:pathLst>
                <a:path extrusionOk="0" h="32402" w="73960">
                  <a:moveTo>
                    <a:pt x="7960" y="1"/>
                  </a:moveTo>
                  <a:cubicBezTo>
                    <a:pt x="5284" y="10848"/>
                    <a:pt x="2607" y="21625"/>
                    <a:pt x="1" y="32402"/>
                  </a:cubicBezTo>
                  <a:lnTo>
                    <a:pt x="73960" y="32402"/>
                  </a:lnTo>
                  <a:lnTo>
                    <a:pt x="6607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57"/>
            <p:cNvSpPr/>
            <p:nvPr/>
          </p:nvSpPr>
          <p:spPr>
            <a:xfrm>
              <a:off x="2638975" y="5284925"/>
              <a:ext cx="2269850" cy="154975"/>
            </a:xfrm>
            <a:custGeom>
              <a:rect b="b" l="l" r="r" t="t"/>
              <a:pathLst>
                <a:path extrusionOk="0" h="6199" w="90794">
                  <a:moveTo>
                    <a:pt x="3875" y="0"/>
                  </a:moveTo>
                  <a:cubicBezTo>
                    <a:pt x="1761" y="0"/>
                    <a:pt x="1" y="2043"/>
                    <a:pt x="1" y="4508"/>
                  </a:cubicBezTo>
                  <a:lnTo>
                    <a:pt x="1" y="6199"/>
                  </a:lnTo>
                  <a:lnTo>
                    <a:pt x="90794" y="6199"/>
                  </a:lnTo>
                  <a:lnTo>
                    <a:pt x="90794" y="4508"/>
                  </a:lnTo>
                  <a:cubicBezTo>
                    <a:pt x="90794" y="2043"/>
                    <a:pt x="89103" y="0"/>
                    <a:pt x="869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57"/>
            <p:cNvSpPr/>
            <p:nvPr/>
          </p:nvSpPr>
          <p:spPr>
            <a:xfrm>
              <a:off x="649171" y="238143"/>
              <a:ext cx="6249525" cy="4320584"/>
            </a:xfrm>
            <a:custGeom>
              <a:rect b="b" l="l" r="r" t="t"/>
              <a:pathLst>
                <a:path extrusionOk="0" h="157427" w="249981">
                  <a:moveTo>
                    <a:pt x="6198" y="0"/>
                  </a:moveTo>
                  <a:cubicBezTo>
                    <a:pt x="2817" y="0"/>
                    <a:pt x="0" y="2817"/>
                    <a:pt x="0" y="6198"/>
                  </a:cubicBezTo>
                  <a:lnTo>
                    <a:pt x="0" y="157427"/>
                  </a:lnTo>
                  <a:lnTo>
                    <a:pt x="249980" y="157427"/>
                  </a:lnTo>
                  <a:lnTo>
                    <a:pt x="249980" y="6198"/>
                  </a:lnTo>
                  <a:cubicBezTo>
                    <a:pt x="249980" y="2817"/>
                    <a:pt x="247233" y="0"/>
                    <a:pt x="24378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57"/>
            <p:cNvSpPr/>
            <p:nvPr/>
          </p:nvSpPr>
          <p:spPr>
            <a:xfrm>
              <a:off x="904475" y="481125"/>
              <a:ext cx="5738850" cy="3435575"/>
            </a:xfrm>
            <a:custGeom>
              <a:rect b="b" l="l" r="r" t="t"/>
              <a:pathLst>
                <a:path extrusionOk="0" h="137423" w="229554">
                  <a:moveTo>
                    <a:pt x="0" y="0"/>
                  </a:moveTo>
                  <a:lnTo>
                    <a:pt x="0" y="137423"/>
                  </a:lnTo>
                  <a:lnTo>
                    <a:pt x="229554" y="137423"/>
                  </a:lnTo>
                  <a:lnTo>
                    <a:pt x="22955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506" name="Google Shape;506;p57" title="original.wa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37566" y="3874350"/>
            <a:ext cx="4572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507" name="Google Shape;507;p57"/>
          <p:cNvSpPr txBox="1"/>
          <p:nvPr/>
        </p:nvSpPr>
        <p:spPr>
          <a:xfrm>
            <a:off x="4353125" y="4331550"/>
            <a:ext cx="1226100" cy="4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Original</a:t>
            </a:r>
            <a:endParaRPr sz="18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508" name="Google Shape;508;p57"/>
          <p:cNvSpPr txBox="1"/>
          <p:nvPr/>
        </p:nvSpPr>
        <p:spPr>
          <a:xfrm>
            <a:off x="7223425" y="4331550"/>
            <a:ext cx="1226100" cy="4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Modified</a:t>
            </a:r>
            <a:endParaRPr sz="18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509" name="Google Shape;509;p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02951" y="1128901"/>
            <a:ext cx="3327451" cy="2467473"/>
          </a:xfrm>
          <a:prstGeom prst="rect">
            <a:avLst/>
          </a:prstGeom>
          <a:noFill/>
          <a:ln>
            <a:noFill/>
          </a:ln>
        </p:spPr>
      </p:pic>
      <p:pic>
        <p:nvPicPr>
          <p:cNvPr id="510" name="Google Shape;510;p57" title="higher_speed.wav">
            <a:hlinkClick r:id="rId6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73200" y="3874352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58"/>
          <p:cNvSpPr txBox="1"/>
          <p:nvPr>
            <p:ph type="title"/>
          </p:nvPr>
        </p:nvSpPr>
        <p:spPr>
          <a:xfrm>
            <a:off x="708600" y="445025"/>
            <a:ext cx="7745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High Speed</a:t>
            </a:r>
            <a:r>
              <a:rPr b="1" lang="en"/>
              <a:t> And Its Purpose</a:t>
            </a:r>
            <a:endParaRPr>
              <a:latin typeface="MuseoModerno ExtraBold"/>
              <a:ea typeface="MuseoModerno ExtraBold"/>
              <a:cs typeface="MuseoModerno ExtraBold"/>
              <a:sym typeface="MuseoModerno ExtraBold"/>
            </a:endParaRPr>
          </a:p>
        </p:txBody>
      </p:sp>
      <p:sp>
        <p:nvSpPr>
          <p:cNvPr id="516" name="Google Shape;516;p58"/>
          <p:cNvSpPr txBox="1"/>
          <p:nvPr>
            <p:ph idx="4294967295" type="body"/>
          </p:nvPr>
        </p:nvSpPr>
        <p:spPr>
          <a:xfrm>
            <a:off x="708600" y="1148350"/>
            <a:ext cx="3486600" cy="120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An increase in pitch or increase in semitones and reduce gaps between the sample</a:t>
            </a:r>
            <a:endParaRPr/>
          </a:p>
        </p:txBody>
      </p:sp>
      <p:sp>
        <p:nvSpPr>
          <p:cNvPr id="517" name="Google Shape;517;p58"/>
          <p:cNvSpPr txBox="1"/>
          <p:nvPr/>
        </p:nvSpPr>
        <p:spPr>
          <a:xfrm>
            <a:off x="4554100" y="1148350"/>
            <a:ext cx="3486600" cy="13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❏"/>
            </a:pPr>
            <a:r>
              <a:rPr lang="en" sz="18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Different speeds in voice that naturally occur</a:t>
            </a:r>
            <a:endParaRPr sz="18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❏"/>
            </a:pPr>
            <a:r>
              <a:rPr lang="en" sz="18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Create a generalised model</a:t>
            </a:r>
            <a:endParaRPr sz="18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518" name="Google Shape;518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4000" y="3466726"/>
            <a:ext cx="6660001" cy="74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59"/>
          <p:cNvSpPr txBox="1"/>
          <p:nvPr>
            <p:ph type="title"/>
          </p:nvPr>
        </p:nvSpPr>
        <p:spPr>
          <a:xfrm>
            <a:off x="632159" y="1735306"/>
            <a:ext cx="3048900" cy="44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useoModerno ExtraBold"/>
                <a:ea typeface="MuseoModerno ExtraBold"/>
                <a:cs typeface="MuseoModerno ExtraBold"/>
                <a:sym typeface="MuseoModerno ExtraBold"/>
              </a:rPr>
              <a:t>Low</a:t>
            </a:r>
            <a:r>
              <a:rPr lang="en">
                <a:latin typeface="MuseoModerno ExtraBold"/>
                <a:ea typeface="MuseoModerno ExtraBold"/>
                <a:cs typeface="MuseoModerno ExtraBold"/>
                <a:sym typeface="MuseoModerno ExtraBold"/>
              </a:rPr>
              <a:t> Speed</a:t>
            </a:r>
            <a:endParaRPr>
              <a:latin typeface="MuseoModerno ExtraBold"/>
              <a:ea typeface="MuseoModerno ExtraBold"/>
              <a:cs typeface="MuseoModerno ExtraBold"/>
              <a:sym typeface="MuseoModerno ExtraBold"/>
            </a:endParaRPr>
          </a:p>
        </p:txBody>
      </p:sp>
      <p:sp>
        <p:nvSpPr>
          <p:cNvPr id="524" name="Google Shape;524;p59"/>
          <p:cNvSpPr txBox="1"/>
          <p:nvPr>
            <p:ph idx="1" type="body"/>
          </p:nvPr>
        </p:nvSpPr>
        <p:spPr>
          <a:xfrm>
            <a:off x="632209" y="2198894"/>
            <a:ext cx="3048900" cy="120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decrease in pitch and increase in tempo or the duration</a:t>
            </a:r>
            <a:endParaRPr/>
          </a:p>
        </p:txBody>
      </p:sp>
      <p:grpSp>
        <p:nvGrpSpPr>
          <p:cNvPr id="525" name="Google Shape;525;p59"/>
          <p:cNvGrpSpPr/>
          <p:nvPr/>
        </p:nvGrpSpPr>
        <p:grpSpPr>
          <a:xfrm>
            <a:off x="4558524" y="921285"/>
            <a:ext cx="3787837" cy="3410272"/>
            <a:chOff x="649171" y="238143"/>
            <a:chExt cx="6249525" cy="5201757"/>
          </a:xfrm>
        </p:grpSpPr>
        <p:sp>
          <p:nvSpPr>
            <p:cNvPr id="526" name="Google Shape;526;p59"/>
            <p:cNvSpPr/>
            <p:nvPr/>
          </p:nvSpPr>
          <p:spPr>
            <a:xfrm>
              <a:off x="2850275" y="4488975"/>
              <a:ext cx="1849000" cy="810050"/>
            </a:xfrm>
            <a:custGeom>
              <a:rect b="b" l="l" r="r" t="t"/>
              <a:pathLst>
                <a:path extrusionOk="0" h="32402" w="73960">
                  <a:moveTo>
                    <a:pt x="7960" y="1"/>
                  </a:moveTo>
                  <a:cubicBezTo>
                    <a:pt x="5284" y="10848"/>
                    <a:pt x="2607" y="21625"/>
                    <a:pt x="1" y="32402"/>
                  </a:cubicBezTo>
                  <a:lnTo>
                    <a:pt x="73960" y="32402"/>
                  </a:lnTo>
                  <a:lnTo>
                    <a:pt x="6607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59"/>
            <p:cNvSpPr/>
            <p:nvPr/>
          </p:nvSpPr>
          <p:spPr>
            <a:xfrm>
              <a:off x="2638975" y="5284925"/>
              <a:ext cx="2269850" cy="154975"/>
            </a:xfrm>
            <a:custGeom>
              <a:rect b="b" l="l" r="r" t="t"/>
              <a:pathLst>
                <a:path extrusionOk="0" h="6199" w="90794">
                  <a:moveTo>
                    <a:pt x="3875" y="0"/>
                  </a:moveTo>
                  <a:cubicBezTo>
                    <a:pt x="1761" y="0"/>
                    <a:pt x="1" y="2043"/>
                    <a:pt x="1" y="4508"/>
                  </a:cubicBezTo>
                  <a:lnTo>
                    <a:pt x="1" y="6199"/>
                  </a:lnTo>
                  <a:lnTo>
                    <a:pt x="90794" y="6199"/>
                  </a:lnTo>
                  <a:lnTo>
                    <a:pt x="90794" y="4508"/>
                  </a:lnTo>
                  <a:cubicBezTo>
                    <a:pt x="90794" y="2043"/>
                    <a:pt x="89103" y="0"/>
                    <a:pt x="869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59"/>
            <p:cNvSpPr/>
            <p:nvPr/>
          </p:nvSpPr>
          <p:spPr>
            <a:xfrm>
              <a:off x="649171" y="238143"/>
              <a:ext cx="6249525" cy="4320584"/>
            </a:xfrm>
            <a:custGeom>
              <a:rect b="b" l="l" r="r" t="t"/>
              <a:pathLst>
                <a:path extrusionOk="0" h="157427" w="249981">
                  <a:moveTo>
                    <a:pt x="6198" y="0"/>
                  </a:moveTo>
                  <a:cubicBezTo>
                    <a:pt x="2817" y="0"/>
                    <a:pt x="0" y="2817"/>
                    <a:pt x="0" y="6198"/>
                  </a:cubicBezTo>
                  <a:lnTo>
                    <a:pt x="0" y="157427"/>
                  </a:lnTo>
                  <a:lnTo>
                    <a:pt x="249980" y="157427"/>
                  </a:lnTo>
                  <a:lnTo>
                    <a:pt x="249980" y="6198"/>
                  </a:lnTo>
                  <a:cubicBezTo>
                    <a:pt x="249980" y="2817"/>
                    <a:pt x="247233" y="0"/>
                    <a:pt x="24378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59"/>
            <p:cNvSpPr/>
            <p:nvPr/>
          </p:nvSpPr>
          <p:spPr>
            <a:xfrm>
              <a:off x="904475" y="481125"/>
              <a:ext cx="5738850" cy="3435575"/>
            </a:xfrm>
            <a:custGeom>
              <a:rect b="b" l="l" r="r" t="t"/>
              <a:pathLst>
                <a:path extrusionOk="0" h="137423" w="229554">
                  <a:moveTo>
                    <a:pt x="0" y="0"/>
                  </a:moveTo>
                  <a:lnTo>
                    <a:pt x="0" y="137423"/>
                  </a:lnTo>
                  <a:lnTo>
                    <a:pt x="229554" y="137423"/>
                  </a:lnTo>
                  <a:lnTo>
                    <a:pt x="22955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530" name="Google Shape;530;p59" title="original.wa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37566" y="3874350"/>
            <a:ext cx="4572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531" name="Google Shape;531;p59"/>
          <p:cNvSpPr txBox="1"/>
          <p:nvPr/>
        </p:nvSpPr>
        <p:spPr>
          <a:xfrm>
            <a:off x="4353125" y="4331550"/>
            <a:ext cx="1226100" cy="4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Original</a:t>
            </a:r>
            <a:endParaRPr sz="18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532" name="Google Shape;532;p59"/>
          <p:cNvSpPr txBox="1"/>
          <p:nvPr/>
        </p:nvSpPr>
        <p:spPr>
          <a:xfrm>
            <a:off x="7223425" y="4331550"/>
            <a:ext cx="1226100" cy="4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Modified</a:t>
            </a:r>
            <a:endParaRPr sz="18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533" name="Google Shape;533;p59" title="lower_speed.wav">
            <a:hlinkClick r:id="rId5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73202" y="3874352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4" name="Google Shape;534;p5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57762" y="1068750"/>
            <a:ext cx="3389350" cy="251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60"/>
          <p:cNvSpPr txBox="1"/>
          <p:nvPr>
            <p:ph type="title"/>
          </p:nvPr>
        </p:nvSpPr>
        <p:spPr>
          <a:xfrm>
            <a:off x="708600" y="445025"/>
            <a:ext cx="7745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Low</a:t>
            </a:r>
            <a:r>
              <a:rPr b="1" lang="en"/>
              <a:t> Speed And Its Purpose</a:t>
            </a:r>
            <a:endParaRPr>
              <a:latin typeface="MuseoModerno ExtraBold"/>
              <a:ea typeface="MuseoModerno ExtraBold"/>
              <a:cs typeface="MuseoModerno ExtraBold"/>
              <a:sym typeface="MuseoModerno ExtraBold"/>
            </a:endParaRPr>
          </a:p>
        </p:txBody>
      </p:sp>
      <p:sp>
        <p:nvSpPr>
          <p:cNvPr id="540" name="Google Shape;540;p60"/>
          <p:cNvSpPr txBox="1"/>
          <p:nvPr>
            <p:ph idx="4294967295" type="body"/>
          </p:nvPr>
        </p:nvSpPr>
        <p:spPr>
          <a:xfrm>
            <a:off x="708600" y="1148350"/>
            <a:ext cx="3486600" cy="120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 decrease in pitch or decrease in semitones and increase gaps between the  sample</a:t>
            </a:r>
            <a:endParaRPr/>
          </a:p>
        </p:txBody>
      </p:sp>
      <p:sp>
        <p:nvSpPr>
          <p:cNvPr id="541" name="Google Shape;541;p60"/>
          <p:cNvSpPr txBox="1"/>
          <p:nvPr/>
        </p:nvSpPr>
        <p:spPr>
          <a:xfrm>
            <a:off x="4554100" y="1148350"/>
            <a:ext cx="3486600" cy="13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❏"/>
            </a:pPr>
            <a:r>
              <a:rPr lang="en" sz="18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Different speeds in voice that naturally occur</a:t>
            </a:r>
            <a:endParaRPr sz="18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❏"/>
            </a:pPr>
            <a:r>
              <a:rPr lang="en" sz="18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Create a generalised model</a:t>
            </a:r>
            <a:endParaRPr sz="18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542" name="Google Shape;542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0900" y="3419425"/>
            <a:ext cx="6951850" cy="729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61"/>
          <p:cNvSpPr txBox="1"/>
          <p:nvPr>
            <p:ph idx="2" type="title"/>
          </p:nvPr>
        </p:nvSpPr>
        <p:spPr>
          <a:xfrm>
            <a:off x="236137" y="2013873"/>
            <a:ext cx="1980000" cy="28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MFCC</a:t>
            </a:r>
            <a:endParaRPr/>
          </a:p>
        </p:txBody>
      </p:sp>
      <p:sp>
        <p:nvSpPr>
          <p:cNvPr id="548" name="Google Shape;548;p61"/>
          <p:cNvSpPr txBox="1"/>
          <p:nvPr>
            <p:ph idx="1" type="subTitle"/>
          </p:nvPr>
        </p:nvSpPr>
        <p:spPr>
          <a:xfrm>
            <a:off x="236125" y="2394625"/>
            <a:ext cx="1980000" cy="118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Mel-frequency cepstral coefficients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Combination of many spectral characteristic values including fundamental frequency, spectral density, spectral flux</a:t>
            </a:r>
            <a:endParaRPr sz="1000"/>
          </a:p>
        </p:txBody>
      </p:sp>
      <p:sp>
        <p:nvSpPr>
          <p:cNvPr id="549" name="Google Shape;549;p61"/>
          <p:cNvSpPr txBox="1"/>
          <p:nvPr>
            <p:ph idx="3" type="title"/>
          </p:nvPr>
        </p:nvSpPr>
        <p:spPr>
          <a:xfrm>
            <a:off x="5316775" y="1314050"/>
            <a:ext cx="3492900" cy="28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Changes in Current Data</a:t>
            </a:r>
            <a:endParaRPr/>
          </a:p>
        </p:txBody>
      </p:sp>
      <p:sp>
        <p:nvSpPr>
          <p:cNvPr id="550" name="Google Shape;550;p61"/>
          <p:cNvSpPr txBox="1"/>
          <p:nvPr>
            <p:ph idx="4" type="subTitle"/>
          </p:nvPr>
        </p:nvSpPr>
        <p:spPr>
          <a:xfrm>
            <a:off x="2398125" y="1694800"/>
            <a:ext cx="2699700" cy="254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Difficult to differentiate between two audio files by looking at the “Amplitude vs Time” domain graph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Convert to “Amplitude vs Frequency” domain using Fast-Fourier Transform given by</a:t>
            </a:r>
            <a:endParaRPr/>
          </a:p>
        </p:txBody>
      </p:sp>
      <p:sp>
        <p:nvSpPr>
          <p:cNvPr id="551" name="Google Shape;551;p61"/>
          <p:cNvSpPr txBox="1"/>
          <p:nvPr>
            <p:ph idx="5" type="title"/>
          </p:nvPr>
        </p:nvSpPr>
        <p:spPr>
          <a:xfrm>
            <a:off x="2398126" y="1314048"/>
            <a:ext cx="1980000" cy="28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Current Data</a:t>
            </a:r>
            <a:endParaRPr/>
          </a:p>
        </p:txBody>
      </p:sp>
      <p:sp>
        <p:nvSpPr>
          <p:cNvPr id="552" name="Google Shape;552;p61"/>
          <p:cNvSpPr txBox="1"/>
          <p:nvPr>
            <p:ph idx="6" type="subTitle"/>
          </p:nvPr>
        </p:nvSpPr>
        <p:spPr>
          <a:xfrm>
            <a:off x="5754525" y="1898375"/>
            <a:ext cx="3055200" cy="118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Convert the data to </a:t>
            </a:r>
            <a:r>
              <a:rPr lang="en"/>
              <a:t>logarithmic</a:t>
            </a:r>
            <a:r>
              <a:rPr lang="en"/>
              <a:t> scale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Compress data using discrete cosine transform (DCT) and store the coefficients</a:t>
            </a:r>
            <a:endParaRPr/>
          </a:p>
        </p:txBody>
      </p:sp>
      <p:sp>
        <p:nvSpPr>
          <p:cNvPr id="553" name="Google Shape;553;p61"/>
          <p:cNvSpPr txBox="1"/>
          <p:nvPr>
            <p:ph type="title"/>
          </p:nvPr>
        </p:nvSpPr>
        <p:spPr>
          <a:xfrm>
            <a:off x="708600" y="445025"/>
            <a:ext cx="7726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</a:t>
            </a:r>
            <a:r>
              <a:rPr b="1" lang="en"/>
              <a:t>Extraction</a:t>
            </a:r>
            <a:endParaRPr>
              <a:latin typeface="MuseoModerno ExtraBold"/>
              <a:ea typeface="MuseoModerno ExtraBold"/>
              <a:cs typeface="MuseoModerno ExtraBold"/>
              <a:sym typeface="MuseoModerno ExtraBold"/>
            </a:endParaRPr>
          </a:p>
        </p:txBody>
      </p:sp>
      <p:pic>
        <p:nvPicPr>
          <p:cNvPr id="554" name="Google Shape;554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09613" y="3501975"/>
            <a:ext cx="2745026" cy="130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5" name="Google Shape;555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34650" y="4045200"/>
            <a:ext cx="2918276" cy="644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62"/>
          <p:cNvSpPr txBox="1"/>
          <p:nvPr>
            <p:ph type="title"/>
          </p:nvPr>
        </p:nvSpPr>
        <p:spPr>
          <a:xfrm>
            <a:off x="864613" y="261300"/>
            <a:ext cx="7030200" cy="53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useoModerno ExtraBold"/>
                <a:ea typeface="MuseoModerno ExtraBold"/>
                <a:cs typeface="MuseoModerno ExtraBold"/>
                <a:sym typeface="MuseoModerno ExtraBold"/>
              </a:rPr>
              <a:t>Code to get MFCCs</a:t>
            </a:r>
            <a:endParaRPr>
              <a:latin typeface="MuseoModerno ExtraBold"/>
              <a:ea typeface="MuseoModerno ExtraBold"/>
              <a:cs typeface="MuseoModerno ExtraBold"/>
              <a:sym typeface="MuseoModerno ExtraBold"/>
            </a:endParaRPr>
          </a:p>
        </p:txBody>
      </p:sp>
      <p:pic>
        <p:nvPicPr>
          <p:cNvPr id="561" name="Google Shape;561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5450" y="3432925"/>
            <a:ext cx="5722601" cy="1477150"/>
          </a:xfrm>
          <a:prstGeom prst="rect">
            <a:avLst/>
          </a:prstGeom>
          <a:noFill/>
          <a:ln>
            <a:noFill/>
          </a:ln>
        </p:spPr>
      </p:pic>
      <p:sp>
        <p:nvSpPr>
          <p:cNvPr id="562" name="Google Shape;562;p62"/>
          <p:cNvSpPr txBox="1"/>
          <p:nvPr/>
        </p:nvSpPr>
        <p:spPr>
          <a:xfrm>
            <a:off x="1885502" y="939350"/>
            <a:ext cx="5722500" cy="6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●"/>
            </a:pPr>
            <a:r>
              <a:rPr lang="en" sz="18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Audio file modified with the 6 different methods (noise, stretch, shift, pitch, high speed, and low speed)</a:t>
            </a:r>
            <a:endParaRPr sz="18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●"/>
            </a:pPr>
            <a:r>
              <a:rPr lang="en" sz="18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Each </a:t>
            </a:r>
            <a:r>
              <a:rPr lang="en" sz="18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modified</a:t>
            </a:r>
            <a:r>
              <a:rPr lang="en" sz="18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 output’s MFCCs are extracted and stacked together</a:t>
            </a:r>
            <a:endParaRPr sz="18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●"/>
            </a:pPr>
            <a:r>
              <a:rPr lang="en" sz="18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Average of the entire MFCCs across the time frames (Final Dimensions are (1, 58)) for a single </a:t>
            </a:r>
            <a:r>
              <a:rPr lang="en" sz="18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audio</a:t>
            </a:r>
            <a:r>
              <a:rPr lang="en" sz="18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 file</a:t>
            </a:r>
            <a:endParaRPr sz="18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63"/>
          <p:cNvSpPr txBox="1"/>
          <p:nvPr>
            <p:ph type="title"/>
          </p:nvPr>
        </p:nvSpPr>
        <p:spPr>
          <a:xfrm>
            <a:off x="2104800" y="2034000"/>
            <a:ext cx="6832500" cy="151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0" u="sng">
                <a:solidFill>
                  <a:schemeClr val="hlink"/>
                </a:solidFill>
                <a:latin typeface="MuseoModerno ExtraBold"/>
                <a:ea typeface="MuseoModerno ExtraBold"/>
                <a:cs typeface="MuseoModerno ExtraBold"/>
                <a:sym typeface="MuseoModerno ExtraBold"/>
                <a:hlinkClick r:id="rId3"/>
              </a:rPr>
              <a:t>Machine Learning Models</a:t>
            </a:r>
            <a:endParaRPr sz="5500">
              <a:latin typeface="MuseoModerno ExtraBold"/>
              <a:ea typeface="MuseoModerno ExtraBold"/>
              <a:cs typeface="MuseoModerno ExtraBold"/>
              <a:sym typeface="MuseoModerno ExtraBold"/>
            </a:endParaRPr>
          </a:p>
        </p:txBody>
      </p:sp>
      <p:sp>
        <p:nvSpPr>
          <p:cNvPr id="568" name="Google Shape;568;p63"/>
          <p:cNvSpPr txBox="1"/>
          <p:nvPr>
            <p:ph idx="1" type="subTitle"/>
          </p:nvPr>
        </p:nvSpPr>
        <p:spPr>
          <a:xfrm>
            <a:off x="2104800" y="3545150"/>
            <a:ext cx="6576000" cy="7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Support Vector Machine, </a:t>
            </a:r>
            <a:r>
              <a:rPr lang="en"/>
              <a:t>Naïve Bayes, K Nearest Neighbors, Decision Tree, Random Forest</a:t>
            </a:r>
            <a:endParaRPr/>
          </a:p>
        </p:txBody>
      </p:sp>
      <p:pic>
        <p:nvPicPr>
          <p:cNvPr id="569" name="Google Shape;569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224439">
            <a:off x="377499" y="280690"/>
            <a:ext cx="1987826" cy="2099248"/>
          </a:xfrm>
          <a:prstGeom prst="rect">
            <a:avLst/>
          </a:prstGeom>
          <a:noFill/>
          <a:ln>
            <a:noFill/>
          </a:ln>
        </p:spPr>
      </p:pic>
      <p:sp>
        <p:nvSpPr>
          <p:cNvPr id="570" name="Google Shape;570;p63"/>
          <p:cNvSpPr txBox="1"/>
          <p:nvPr>
            <p:ph idx="4294967295" type="title"/>
          </p:nvPr>
        </p:nvSpPr>
        <p:spPr>
          <a:xfrm>
            <a:off x="575825" y="751775"/>
            <a:ext cx="16932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03</a:t>
            </a:r>
            <a:endParaRPr sz="60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64"/>
          <p:cNvSpPr txBox="1"/>
          <p:nvPr>
            <p:ph type="title"/>
          </p:nvPr>
        </p:nvSpPr>
        <p:spPr>
          <a:xfrm>
            <a:off x="720000" y="1367825"/>
            <a:ext cx="23055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 Accuracy</a:t>
            </a:r>
            <a:endParaRPr/>
          </a:p>
        </p:txBody>
      </p:sp>
      <p:sp>
        <p:nvSpPr>
          <p:cNvPr id="576" name="Google Shape;576;p64"/>
          <p:cNvSpPr txBox="1"/>
          <p:nvPr>
            <p:ph idx="1" type="subTitle"/>
          </p:nvPr>
        </p:nvSpPr>
        <p:spPr>
          <a:xfrm>
            <a:off x="720000" y="2079750"/>
            <a:ext cx="23055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49.2%</a:t>
            </a:r>
            <a:endParaRPr/>
          </a:p>
        </p:txBody>
      </p:sp>
      <p:sp>
        <p:nvSpPr>
          <p:cNvPr id="577" name="Google Shape;577;p64"/>
          <p:cNvSpPr txBox="1"/>
          <p:nvPr>
            <p:ph idx="8" type="title"/>
          </p:nvPr>
        </p:nvSpPr>
        <p:spPr>
          <a:xfrm>
            <a:off x="3501195" y="1367825"/>
            <a:ext cx="23055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Testing Accuracy</a:t>
            </a:r>
            <a:endParaRPr/>
          </a:p>
        </p:txBody>
      </p:sp>
      <p:sp>
        <p:nvSpPr>
          <p:cNvPr id="578" name="Google Shape;578;p64"/>
          <p:cNvSpPr txBox="1"/>
          <p:nvPr>
            <p:ph idx="9" type="subTitle"/>
          </p:nvPr>
        </p:nvSpPr>
        <p:spPr>
          <a:xfrm>
            <a:off x="3501195" y="2079750"/>
            <a:ext cx="23055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49%</a:t>
            </a:r>
            <a:endParaRPr/>
          </a:p>
        </p:txBody>
      </p:sp>
      <p:sp>
        <p:nvSpPr>
          <p:cNvPr id="579" name="Google Shape;579;p64"/>
          <p:cNvSpPr txBox="1"/>
          <p:nvPr>
            <p:ph idx="15" type="title"/>
          </p:nvPr>
        </p:nvSpPr>
        <p:spPr>
          <a:xfrm>
            <a:off x="708600" y="445025"/>
            <a:ext cx="7726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MuseoModerno ExtraBold"/>
                <a:ea typeface="MuseoModerno ExtraBold"/>
                <a:cs typeface="MuseoModerno ExtraBold"/>
                <a:sym typeface="MuseoModerno ExtraBold"/>
                <a:hlinkClick r:id="rId3"/>
              </a:rPr>
              <a:t>Support Vector Machine</a:t>
            </a:r>
            <a:endParaRPr>
              <a:latin typeface="MuseoModerno ExtraBold"/>
              <a:ea typeface="MuseoModerno ExtraBold"/>
              <a:cs typeface="MuseoModerno ExtraBold"/>
              <a:sym typeface="MuseoModerno ExtraBold"/>
            </a:endParaRPr>
          </a:p>
        </p:txBody>
      </p:sp>
      <p:pic>
        <p:nvPicPr>
          <p:cNvPr id="580" name="Google Shape;580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0600" y="3038675"/>
            <a:ext cx="8229600" cy="1200150"/>
          </a:xfrm>
          <a:prstGeom prst="rect">
            <a:avLst/>
          </a:prstGeom>
          <a:noFill/>
          <a:ln>
            <a:noFill/>
          </a:ln>
        </p:spPr>
      </p:pic>
      <p:sp>
        <p:nvSpPr>
          <p:cNvPr id="581" name="Google Shape;581;p64"/>
          <p:cNvSpPr txBox="1"/>
          <p:nvPr>
            <p:ph idx="8" type="title"/>
          </p:nvPr>
        </p:nvSpPr>
        <p:spPr>
          <a:xfrm>
            <a:off x="6033845" y="1367825"/>
            <a:ext cx="23055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Train-Test Split</a:t>
            </a:r>
            <a:endParaRPr/>
          </a:p>
        </p:txBody>
      </p:sp>
      <p:sp>
        <p:nvSpPr>
          <p:cNvPr id="582" name="Google Shape;582;p64"/>
          <p:cNvSpPr txBox="1"/>
          <p:nvPr>
            <p:ph idx="9" type="subTitle"/>
          </p:nvPr>
        </p:nvSpPr>
        <p:spPr>
          <a:xfrm>
            <a:off x="6033845" y="2079750"/>
            <a:ext cx="23055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80 : 20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65"/>
          <p:cNvSpPr txBox="1"/>
          <p:nvPr>
            <p:ph type="title"/>
          </p:nvPr>
        </p:nvSpPr>
        <p:spPr>
          <a:xfrm>
            <a:off x="720000" y="1367825"/>
            <a:ext cx="23055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 Accuracy</a:t>
            </a:r>
            <a:endParaRPr/>
          </a:p>
        </p:txBody>
      </p:sp>
      <p:sp>
        <p:nvSpPr>
          <p:cNvPr id="588" name="Google Shape;588;p65"/>
          <p:cNvSpPr txBox="1"/>
          <p:nvPr>
            <p:ph idx="1" type="subTitle"/>
          </p:nvPr>
        </p:nvSpPr>
        <p:spPr>
          <a:xfrm>
            <a:off x="720000" y="2079750"/>
            <a:ext cx="23055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33%</a:t>
            </a:r>
            <a:endParaRPr/>
          </a:p>
        </p:txBody>
      </p:sp>
      <p:sp>
        <p:nvSpPr>
          <p:cNvPr id="589" name="Google Shape;589;p65"/>
          <p:cNvSpPr txBox="1"/>
          <p:nvPr>
            <p:ph idx="8" type="title"/>
          </p:nvPr>
        </p:nvSpPr>
        <p:spPr>
          <a:xfrm>
            <a:off x="3501195" y="1367825"/>
            <a:ext cx="23055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Testing Accuracy</a:t>
            </a:r>
            <a:endParaRPr/>
          </a:p>
        </p:txBody>
      </p:sp>
      <p:sp>
        <p:nvSpPr>
          <p:cNvPr id="590" name="Google Shape;590;p65"/>
          <p:cNvSpPr txBox="1"/>
          <p:nvPr>
            <p:ph idx="9" type="subTitle"/>
          </p:nvPr>
        </p:nvSpPr>
        <p:spPr>
          <a:xfrm>
            <a:off x="3501195" y="2079750"/>
            <a:ext cx="23055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32.2%</a:t>
            </a:r>
            <a:endParaRPr/>
          </a:p>
        </p:txBody>
      </p:sp>
      <p:sp>
        <p:nvSpPr>
          <p:cNvPr id="591" name="Google Shape;591;p65"/>
          <p:cNvSpPr txBox="1"/>
          <p:nvPr>
            <p:ph idx="15" type="title"/>
          </p:nvPr>
        </p:nvSpPr>
        <p:spPr>
          <a:xfrm>
            <a:off x="708600" y="445025"/>
            <a:ext cx="7726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MuseoModerno ExtraBold"/>
                <a:ea typeface="MuseoModerno ExtraBold"/>
                <a:cs typeface="MuseoModerno ExtraBold"/>
                <a:sym typeface="MuseoModerno ExtraBold"/>
                <a:hlinkClick r:id="rId3"/>
              </a:rPr>
              <a:t>Naïve Bayes</a:t>
            </a:r>
            <a:endParaRPr>
              <a:latin typeface="MuseoModerno ExtraBold"/>
              <a:ea typeface="MuseoModerno ExtraBold"/>
              <a:cs typeface="MuseoModerno ExtraBold"/>
              <a:sym typeface="MuseoModerno ExtraBold"/>
            </a:endParaRPr>
          </a:p>
        </p:txBody>
      </p:sp>
      <p:sp>
        <p:nvSpPr>
          <p:cNvPr id="592" name="Google Shape;592;p65"/>
          <p:cNvSpPr txBox="1"/>
          <p:nvPr>
            <p:ph idx="8" type="title"/>
          </p:nvPr>
        </p:nvSpPr>
        <p:spPr>
          <a:xfrm>
            <a:off x="6033845" y="1367825"/>
            <a:ext cx="23055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Train-Test Split</a:t>
            </a:r>
            <a:endParaRPr/>
          </a:p>
        </p:txBody>
      </p:sp>
      <p:sp>
        <p:nvSpPr>
          <p:cNvPr id="593" name="Google Shape;593;p65"/>
          <p:cNvSpPr txBox="1"/>
          <p:nvPr>
            <p:ph idx="9" type="subTitle"/>
          </p:nvPr>
        </p:nvSpPr>
        <p:spPr>
          <a:xfrm>
            <a:off x="6033845" y="2079750"/>
            <a:ext cx="23055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80 : 20</a:t>
            </a:r>
            <a:endParaRPr/>
          </a:p>
        </p:txBody>
      </p:sp>
      <p:pic>
        <p:nvPicPr>
          <p:cNvPr id="594" name="Google Shape;594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84200" y="3200275"/>
            <a:ext cx="5619750" cy="121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" name="Google Shape;28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224444">
            <a:off x="3947198" y="1332036"/>
            <a:ext cx="1296933" cy="1369634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39"/>
          <p:cNvSpPr txBox="1"/>
          <p:nvPr>
            <p:ph type="title"/>
          </p:nvPr>
        </p:nvSpPr>
        <p:spPr>
          <a:xfrm>
            <a:off x="720000" y="2565250"/>
            <a:ext cx="7704000" cy="65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chemeClr val="hlink"/>
                </a:solidFill>
                <a:hlinkClick r:id="rId4"/>
              </a:rPr>
              <a:t>Dataset</a:t>
            </a:r>
            <a:endParaRPr b="1"/>
          </a:p>
        </p:txBody>
      </p:sp>
      <p:sp>
        <p:nvSpPr>
          <p:cNvPr id="290" name="Google Shape;290;p39"/>
          <p:cNvSpPr txBox="1"/>
          <p:nvPr>
            <p:ph idx="2" type="title"/>
          </p:nvPr>
        </p:nvSpPr>
        <p:spPr>
          <a:xfrm>
            <a:off x="3731250" y="1492200"/>
            <a:ext cx="16815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91" name="Google Shape;291;p39"/>
          <p:cNvSpPr txBox="1"/>
          <p:nvPr>
            <p:ph idx="1" type="subTitle"/>
          </p:nvPr>
        </p:nvSpPr>
        <p:spPr>
          <a:xfrm>
            <a:off x="1731150" y="3369250"/>
            <a:ext cx="5681700" cy="43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Dataset consists of different speakers expressing different emotions and these are combined and shuffled to make the final dataset </a:t>
            </a:r>
            <a:endParaRPr sz="1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66"/>
          <p:cNvSpPr txBox="1"/>
          <p:nvPr>
            <p:ph type="title"/>
          </p:nvPr>
        </p:nvSpPr>
        <p:spPr>
          <a:xfrm>
            <a:off x="720000" y="1367825"/>
            <a:ext cx="23055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 Accuracy</a:t>
            </a:r>
            <a:endParaRPr/>
          </a:p>
        </p:txBody>
      </p:sp>
      <p:sp>
        <p:nvSpPr>
          <p:cNvPr id="600" name="Google Shape;600;p66"/>
          <p:cNvSpPr txBox="1"/>
          <p:nvPr>
            <p:ph idx="1" type="subTitle"/>
          </p:nvPr>
        </p:nvSpPr>
        <p:spPr>
          <a:xfrm>
            <a:off x="720000" y="2079750"/>
            <a:ext cx="23055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85.2%</a:t>
            </a:r>
            <a:endParaRPr/>
          </a:p>
        </p:txBody>
      </p:sp>
      <p:sp>
        <p:nvSpPr>
          <p:cNvPr id="601" name="Google Shape;601;p66"/>
          <p:cNvSpPr txBox="1"/>
          <p:nvPr>
            <p:ph idx="8" type="title"/>
          </p:nvPr>
        </p:nvSpPr>
        <p:spPr>
          <a:xfrm>
            <a:off x="3501195" y="1367825"/>
            <a:ext cx="23055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Testing Accuracy</a:t>
            </a:r>
            <a:endParaRPr/>
          </a:p>
        </p:txBody>
      </p:sp>
      <p:sp>
        <p:nvSpPr>
          <p:cNvPr id="602" name="Google Shape;602;p66"/>
          <p:cNvSpPr txBox="1"/>
          <p:nvPr>
            <p:ph idx="9" type="subTitle"/>
          </p:nvPr>
        </p:nvSpPr>
        <p:spPr>
          <a:xfrm>
            <a:off x="3501195" y="2079750"/>
            <a:ext cx="23055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70.1%</a:t>
            </a:r>
            <a:endParaRPr/>
          </a:p>
        </p:txBody>
      </p:sp>
      <p:sp>
        <p:nvSpPr>
          <p:cNvPr id="603" name="Google Shape;603;p66"/>
          <p:cNvSpPr txBox="1"/>
          <p:nvPr>
            <p:ph idx="15" type="title"/>
          </p:nvPr>
        </p:nvSpPr>
        <p:spPr>
          <a:xfrm>
            <a:off x="708600" y="445025"/>
            <a:ext cx="7726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MuseoModerno ExtraBold"/>
                <a:ea typeface="MuseoModerno ExtraBold"/>
                <a:cs typeface="MuseoModerno ExtraBold"/>
                <a:sym typeface="MuseoModerno ExtraBold"/>
                <a:hlinkClick r:id="rId3"/>
              </a:rPr>
              <a:t>K Nearest Neighbors</a:t>
            </a:r>
            <a:endParaRPr>
              <a:latin typeface="MuseoModerno ExtraBold"/>
              <a:ea typeface="MuseoModerno ExtraBold"/>
              <a:cs typeface="MuseoModerno ExtraBold"/>
              <a:sym typeface="MuseoModerno ExtraBold"/>
            </a:endParaRPr>
          </a:p>
        </p:txBody>
      </p:sp>
      <p:sp>
        <p:nvSpPr>
          <p:cNvPr id="604" name="Google Shape;604;p66"/>
          <p:cNvSpPr txBox="1"/>
          <p:nvPr>
            <p:ph idx="8" type="title"/>
          </p:nvPr>
        </p:nvSpPr>
        <p:spPr>
          <a:xfrm>
            <a:off x="6033845" y="1367825"/>
            <a:ext cx="23055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Train-Test Split</a:t>
            </a:r>
            <a:endParaRPr/>
          </a:p>
        </p:txBody>
      </p:sp>
      <p:sp>
        <p:nvSpPr>
          <p:cNvPr id="605" name="Google Shape;605;p66"/>
          <p:cNvSpPr txBox="1"/>
          <p:nvPr>
            <p:ph idx="9" type="subTitle"/>
          </p:nvPr>
        </p:nvSpPr>
        <p:spPr>
          <a:xfrm>
            <a:off x="6033845" y="2079750"/>
            <a:ext cx="23055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80 : 20</a:t>
            </a:r>
            <a:endParaRPr/>
          </a:p>
        </p:txBody>
      </p:sp>
      <p:pic>
        <p:nvPicPr>
          <p:cNvPr id="606" name="Google Shape;606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9900" y="3182050"/>
            <a:ext cx="7429500" cy="118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67"/>
          <p:cNvSpPr txBox="1"/>
          <p:nvPr>
            <p:ph type="title"/>
          </p:nvPr>
        </p:nvSpPr>
        <p:spPr>
          <a:xfrm>
            <a:off x="720000" y="1367825"/>
            <a:ext cx="23055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 Accuracy</a:t>
            </a:r>
            <a:endParaRPr/>
          </a:p>
        </p:txBody>
      </p:sp>
      <p:sp>
        <p:nvSpPr>
          <p:cNvPr id="612" name="Google Shape;612;p67"/>
          <p:cNvSpPr txBox="1"/>
          <p:nvPr>
            <p:ph idx="1" type="subTitle"/>
          </p:nvPr>
        </p:nvSpPr>
        <p:spPr>
          <a:xfrm>
            <a:off x="720000" y="2079750"/>
            <a:ext cx="23055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98%</a:t>
            </a:r>
            <a:endParaRPr/>
          </a:p>
        </p:txBody>
      </p:sp>
      <p:sp>
        <p:nvSpPr>
          <p:cNvPr id="613" name="Google Shape;613;p67"/>
          <p:cNvSpPr txBox="1"/>
          <p:nvPr>
            <p:ph idx="8" type="title"/>
          </p:nvPr>
        </p:nvSpPr>
        <p:spPr>
          <a:xfrm>
            <a:off x="3501195" y="1367825"/>
            <a:ext cx="23055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Testing Accuracy</a:t>
            </a:r>
            <a:endParaRPr/>
          </a:p>
        </p:txBody>
      </p:sp>
      <p:sp>
        <p:nvSpPr>
          <p:cNvPr id="614" name="Google Shape;614;p67"/>
          <p:cNvSpPr txBox="1"/>
          <p:nvPr>
            <p:ph idx="9" type="subTitle"/>
          </p:nvPr>
        </p:nvSpPr>
        <p:spPr>
          <a:xfrm>
            <a:off x="3501195" y="2079750"/>
            <a:ext cx="23055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77%</a:t>
            </a:r>
            <a:endParaRPr/>
          </a:p>
        </p:txBody>
      </p:sp>
      <p:sp>
        <p:nvSpPr>
          <p:cNvPr id="615" name="Google Shape;615;p67"/>
          <p:cNvSpPr txBox="1"/>
          <p:nvPr>
            <p:ph idx="15" type="title"/>
          </p:nvPr>
        </p:nvSpPr>
        <p:spPr>
          <a:xfrm>
            <a:off x="708600" y="445025"/>
            <a:ext cx="7726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MuseoModerno ExtraBold"/>
                <a:ea typeface="MuseoModerno ExtraBold"/>
                <a:cs typeface="MuseoModerno ExtraBold"/>
                <a:sym typeface="MuseoModerno ExtraBold"/>
                <a:hlinkClick r:id="rId3"/>
              </a:rPr>
              <a:t>Decision Tree</a:t>
            </a:r>
            <a:endParaRPr>
              <a:latin typeface="MuseoModerno ExtraBold"/>
              <a:ea typeface="MuseoModerno ExtraBold"/>
              <a:cs typeface="MuseoModerno ExtraBold"/>
              <a:sym typeface="MuseoModerno ExtraBold"/>
            </a:endParaRPr>
          </a:p>
        </p:txBody>
      </p:sp>
      <p:sp>
        <p:nvSpPr>
          <p:cNvPr id="616" name="Google Shape;616;p67"/>
          <p:cNvSpPr txBox="1"/>
          <p:nvPr>
            <p:ph idx="8" type="title"/>
          </p:nvPr>
        </p:nvSpPr>
        <p:spPr>
          <a:xfrm>
            <a:off x="6033845" y="1367825"/>
            <a:ext cx="23055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Train-Test Split</a:t>
            </a:r>
            <a:endParaRPr/>
          </a:p>
        </p:txBody>
      </p:sp>
      <p:sp>
        <p:nvSpPr>
          <p:cNvPr id="617" name="Google Shape;617;p67"/>
          <p:cNvSpPr txBox="1"/>
          <p:nvPr>
            <p:ph idx="9" type="subTitle"/>
          </p:nvPr>
        </p:nvSpPr>
        <p:spPr>
          <a:xfrm>
            <a:off x="6033845" y="2079750"/>
            <a:ext cx="23055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80 : 20</a:t>
            </a:r>
            <a:endParaRPr/>
          </a:p>
        </p:txBody>
      </p:sp>
      <p:pic>
        <p:nvPicPr>
          <p:cNvPr id="618" name="Google Shape;618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43075" y="3191175"/>
            <a:ext cx="5657850" cy="116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68"/>
          <p:cNvSpPr txBox="1"/>
          <p:nvPr>
            <p:ph type="title"/>
          </p:nvPr>
        </p:nvSpPr>
        <p:spPr>
          <a:xfrm>
            <a:off x="720000" y="1367825"/>
            <a:ext cx="23055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 Accuracy</a:t>
            </a:r>
            <a:endParaRPr/>
          </a:p>
        </p:txBody>
      </p:sp>
      <p:sp>
        <p:nvSpPr>
          <p:cNvPr id="624" name="Google Shape;624;p68"/>
          <p:cNvSpPr txBox="1"/>
          <p:nvPr>
            <p:ph idx="1" type="subTitle"/>
          </p:nvPr>
        </p:nvSpPr>
        <p:spPr>
          <a:xfrm>
            <a:off x="720000" y="2079750"/>
            <a:ext cx="23055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99%</a:t>
            </a:r>
            <a:endParaRPr/>
          </a:p>
        </p:txBody>
      </p:sp>
      <p:sp>
        <p:nvSpPr>
          <p:cNvPr id="625" name="Google Shape;625;p68"/>
          <p:cNvSpPr txBox="1"/>
          <p:nvPr>
            <p:ph idx="8" type="title"/>
          </p:nvPr>
        </p:nvSpPr>
        <p:spPr>
          <a:xfrm>
            <a:off x="3501195" y="1367825"/>
            <a:ext cx="23055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Testing Accuracy</a:t>
            </a:r>
            <a:endParaRPr/>
          </a:p>
        </p:txBody>
      </p:sp>
      <p:sp>
        <p:nvSpPr>
          <p:cNvPr id="626" name="Google Shape;626;p68"/>
          <p:cNvSpPr txBox="1"/>
          <p:nvPr>
            <p:ph idx="9" type="subTitle"/>
          </p:nvPr>
        </p:nvSpPr>
        <p:spPr>
          <a:xfrm>
            <a:off x="3501195" y="2079750"/>
            <a:ext cx="23055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86%</a:t>
            </a:r>
            <a:endParaRPr/>
          </a:p>
        </p:txBody>
      </p:sp>
      <p:sp>
        <p:nvSpPr>
          <p:cNvPr id="627" name="Google Shape;627;p68"/>
          <p:cNvSpPr txBox="1"/>
          <p:nvPr>
            <p:ph idx="15" type="title"/>
          </p:nvPr>
        </p:nvSpPr>
        <p:spPr>
          <a:xfrm>
            <a:off x="708600" y="445025"/>
            <a:ext cx="7726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MuseoModerno ExtraBold"/>
                <a:ea typeface="MuseoModerno ExtraBold"/>
                <a:cs typeface="MuseoModerno ExtraBold"/>
                <a:sym typeface="MuseoModerno ExtraBold"/>
                <a:hlinkClick r:id="rId3"/>
              </a:rPr>
              <a:t>Random Forest</a:t>
            </a:r>
            <a:endParaRPr>
              <a:latin typeface="MuseoModerno ExtraBold"/>
              <a:ea typeface="MuseoModerno ExtraBold"/>
              <a:cs typeface="MuseoModerno ExtraBold"/>
              <a:sym typeface="MuseoModerno ExtraBold"/>
            </a:endParaRPr>
          </a:p>
        </p:txBody>
      </p:sp>
      <p:sp>
        <p:nvSpPr>
          <p:cNvPr id="628" name="Google Shape;628;p68"/>
          <p:cNvSpPr txBox="1"/>
          <p:nvPr>
            <p:ph idx="8" type="title"/>
          </p:nvPr>
        </p:nvSpPr>
        <p:spPr>
          <a:xfrm>
            <a:off x="6033845" y="1367825"/>
            <a:ext cx="23055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Train-Test Split</a:t>
            </a:r>
            <a:endParaRPr/>
          </a:p>
        </p:txBody>
      </p:sp>
      <p:sp>
        <p:nvSpPr>
          <p:cNvPr id="629" name="Google Shape;629;p68"/>
          <p:cNvSpPr txBox="1"/>
          <p:nvPr>
            <p:ph idx="9" type="subTitle"/>
          </p:nvPr>
        </p:nvSpPr>
        <p:spPr>
          <a:xfrm>
            <a:off x="6033845" y="2079750"/>
            <a:ext cx="23055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80 : 20</a:t>
            </a:r>
            <a:endParaRPr/>
          </a:p>
        </p:txBody>
      </p:sp>
      <p:pic>
        <p:nvPicPr>
          <p:cNvPr id="630" name="Google Shape;630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77400" y="3172925"/>
            <a:ext cx="5753100" cy="129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69"/>
          <p:cNvSpPr txBox="1"/>
          <p:nvPr>
            <p:ph type="title"/>
          </p:nvPr>
        </p:nvSpPr>
        <p:spPr>
          <a:xfrm>
            <a:off x="264475" y="3153425"/>
            <a:ext cx="4404900" cy="65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chemeClr val="hlink"/>
                </a:solidFill>
                <a:hlinkClick r:id="rId3"/>
              </a:rPr>
              <a:t>Deep Learning Models</a:t>
            </a:r>
            <a:endParaRPr b="1"/>
          </a:p>
        </p:txBody>
      </p:sp>
      <p:pic>
        <p:nvPicPr>
          <p:cNvPr id="636" name="Google Shape;636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224439">
            <a:off x="815249" y="473040"/>
            <a:ext cx="1987826" cy="2099248"/>
          </a:xfrm>
          <a:prstGeom prst="rect">
            <a:avLst/>
          </a:prstGeom>
          <a:noFill/>
          <a:ln>
            <a:noFill/>
          </a:ln>
        </p:spPr>
      </p:pic>
      <p:sp>
        <p:nvSpPr>
          <p:cNvPr id="637" name="Google Shape;637;p69"/>
          <p:cNvSpPr txBox="1"/>
          <p:nvPr>
            <p:ph idx="4294967295" type="title"/>
          </p:nvPr>
        </p:nvSpPr>
        <p:spPr>
          <a:xfrm>
            <a:off x="1013575" y="944125"/>
            <a:ext cx="16932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04</a:t>
            </a:r>
            <a:endParaRPr sz="6000"/>
          </a:p>
        </p:txBody>
      </p:sp>
      <p:sp>
        <p:nvSpPr>
          <p:cNvPr id="638" name="Google Shape;638;p69"/>
          <p:cNvSpPr txBox="1"/>
          <p:nvPr>
            <p:ph idx="1" type="subTitle"/>
          </p:nvPr>
        </p:nvSpPr>
        <p:spPr>
          <a:xfrm>
            <a:off x="472375" y="4111175"/>
            <a:ext cx="4197000" cy="71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Convolutional Neural Networks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70"/>
          <p:cNvSpPr txBox="1"/>
          <p:nvPr>
            <p:ph type="title"/>
          </p:nvPr>
        </p:nvSpPr>
        <p:spPr>
          <a:xfrm>
            <a:off x="309275" y="1264425"/>
            <a:ext cx="23055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 Accuracy</a:t>
            </a:r>
            <a:endParaRPr/>
          </a:p>
        </p:txBody>
      </p:sp>
      <p:sp>
        <p:nvSpPr>
          <p:cNvPr id="644" name="Google Shape;644;p70"/>
          <p:cNvSpPr txBox="1"/>
          <p:nvPr>
            <p:ph idx="1" type="subTitle"/>
          </p:nvPr>
        </p:nvSpPr>
        <p:spPr>
          <a:xfrm>
            <a:off x="309275" y="2089775"/>
            <a:ext cx="23055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99%</a:t>
            </a:r>
            <a:endParaRPr/>
          </a:p>
        </p:txBody>
      </p:sp>
      <p:sp>
        <p:nvSpPr>
          <p:cNvPr id="645" name="Google Shape;645;p70"/>
          <p:cNvSpPr txBox="1"/>
          <p:nvPr>
            <p:ph idx="2" type="title"/>
          </p:nvPr>
        </p:nvSpPr>
        <p:spPr>
          <a:xfrm>
            <a:off x="2528932" y="1264425"/>
            <a:ext cx="23055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Validation Accuracy</a:t>
            </a:r>
            <a:endParaRPr/>
          </a:p>
        </p:txBody>
      </p:sp>
      <p:sp>
        <p:nvSpPr>
          <p:cNvPr id="646" name="Google Shape;646;p70"/>
          <p:cNvSpPr txBox="1"/>
          <p:nvPr>
            <p:ph idx="3" type="subTitle"/>
          </p:nvPr>
        </p:nvSpPr>
        <p:spPr>
          <a:xfrm>
            <a:off x="2528932" y="2064300"/>
            <a:ext cx="23055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92.4%</a:t>
            </a:r>
            <a:endParaRPr/>
          </a:p>
        </p:txBody>
      </p:sp>
      <p:sp>
        <p:nvSpPr>
          <p:cNvPr id="647" name="Google Shape;647;p70"/>
          <p:cNvSpPr txBox="1"/>
          <p:nvPr>
            <p:ph idx="8" type="title"/>
          </p:nvPr>
        </p:nvSpPr>
        <p:spPr>
          <a:xfrm>
            <a:off x="4839820" y="1264425"/>
            <a:ext cx="23055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Train-Test Split</a:t>
            </a:r>
            <a:endParaRPr/>
          </a:p>
        </p:txBody>
      </p:sp>
      <p:sp>
        <p:nvSpPr>
          <p:cNvPr id="648" name="Google Shape;648;p70"/>
          <p:cNvSpPr txBox="1"/>
          <p:nvPr>
            <p:ph idx="9" type="subTitle"/>
          </p:nvPr>
        </p:nvSpPr>
        <p:spPr>
          <a:xfrm>
            <a:off x="4839820" y="2038825"/>
            <a:ext cx="23055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80 : 20</a:t>
            </a:r>
            <a:endParaRPr/>
          </a:p>
        </p:txBody>
      </p:sp>
      <p:sp>
        <p:nvSpPr>
          <p:cNvPr id="649" name="Google Shape;649;p70"/>
          <p:cNvSpPr txBox="1"/>
          <p:nvPr>
            <p:ph idx="15" type="title"/>
          </p:nvPr>
        </p:nvSpPr>
        <p:spPr>
          <a:xfrm>
            <a:off x="708600" y="445025"/>
            <a:ext cx="7726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MuseoModerno ExtraBold"/>
                <a:ea typeface="MuseoModerno ExtraBold"/>
                <a:cs typeface="MuseoModerno ExtraBold"/>
                <a:sym typeface="MuseoModerno ExtraBold"/>
                <a:hlinkClick r:id="rId3"/>
              </a:rPr>
              <a:t>Convolutional Neural Network</a:t>
            </a:r>
            <a:endParaRPr>
              <a:latin typeface="MuseoModerno ExtraBold"/>
              <a:ea typeface="MuseoModerno ExtraBold"/>
              <a:cs typeface="MuseoModerno ExtraBold"/>
              <a:sym typeface="MuseoModerno ExtraBold"/>
            </a:endParaRPr>
          </a:p>
        </p:txBody>
      </p:sp>
      <p:pic>
        <p:nvPicPr>
          <p:cNvPr id="650" name="Google Shape;650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9113" y="2675350"/>
            <a:ext cx="6245115" cy="2160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Google Shape;651;p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41350" y="63850"/>
            <a:ext cx="1545475" cy="4933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71"/>
          <p:cNvSpPr txBox="1"/>
          <p:nvPr>
            <p:ph type="title"/>
          </p:nvPr>
        </p:nvSpPr>
        <p:spPr>
          <a:xfrm>
            <a:off x="2120255" y="540000"/>
            <a:ext cx="4903500" cy="67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Testing Accuracy</a:t>
            </a:r>
            <a:endParaRPr b="1"/>
          </a:p>
        </p:txBody>
      </p:sp>
      <p:sp>
        <p:nvSpPr>
          <p:cNvPr id="657" name="Google Shape;657;p71"/>
          <p:cNvSpPr txBox="1"/>
          <p:nvPr>
            <p:ph idx="3" type="title"/>
          </p:nvPr>
        </p:nvSpPr>
        <p:spPr>
          <a:xfrm>
            <a:off x="2120250" y="1653970"/>
            <a:ext cx="4903500" cy="67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0"/>
              <a:t>92%</a:t>
            </a:r>
            <a:endParaRPr b="1" sz="5000"/>
          </a:p>
        </p:txBody>
      </p:sp>
      <p:sp>
        <p:nvSpPr>
          <p:cNvPr id="658" name="Google Shape;658;p71"/>
          <p:cNvSpPr txBox="1"/>
          <p:nvPr/>
        </p:nvSpPr>
        <p:spPr>
          <a:xfrm>
            <a:off x="2544400" y="2653825"/>
            <a:ext cx="4131300" cy="94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Saving the model in a “.h5” format that can be used further during any implementation</a:t>
            </a:r>
            <a:endParaRPr sz="18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659" name="Google Shape;659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0250" y="3928775"/>
            <a:ext cx="5090177" cy="775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p72"/>
          <p:cNvSpPr txBox="1"/>
          <p:nvPr>
            <p:ph type="title"/>
          </p:nvPr>
        </p:nvSpPr>
        <p:spPr>
          <a:xfrm>
            <a:off x="708600" y="450875"/>
            <a:ext cx="7726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/>
              <a:t>Summary</a:t>
            </a:r>
            <a:endParaRPr sz="3500">
              <a:latin typeface="MuseoModerno ExtraBold"/>
              <a:ea typeface="MuseoModerno ExtraBold"/>
              <a:cs typeface="MuseoModerno ExtraBold"/>
              <a:sym typeface="MuseoModerno ExtraBold"/>
            </a:endParaRPr>
          </a:p>
        </p:txBody>
      </p:sp>
      <p:grpSp>
        <p:nvGrpSpPr>
          <p:cNvPr id="665" name="Google Shape;665;p72"/>
          <p:cNvGrpSpPr/>
          <p:nvPr/>
        </p:nvGrpSpPr>
        <p:grpSpPr>
          <a:xfrm>
            <a:off x="2370952" y="1836685"/>
            <a:ext cx="1918700" cy="317425"/>
            <a:chOff x="5894022" y="2067910"/>
            <a:chExt cx="1918700" cy="317425"/>
          </a:xfrm>
        </p:grpSpPr>
        <p:sp>
          <p:nvSpPr>
            <p:cNvPr id="666" name="Google Shape;666;p72"/>
            <p:cNvSpPr/>
            <p:nvPr/>
          </p:nvSpPr>
          <p:spPr>
            <a:xfrm>
              <a:off x="5894022" y="2067910"/>
              <a:ext cx="317400" cy="317400"/>
            </a:xfrm>
            <a:prstGeom prst="ellipse">
              <a:avLst/>
            </a:pr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72"/>
            <p:cNvSpPr/>
            <p:nvPr/>
          </p:nvSpPr>
          <p:spPr>
            <a:xfrm>
              <a:off x="7495322" y="2067910"/>
              <a:ext cx="317400" cy="317400"/>
            </a:xfrm>
            <a:prstGeom prst="ellipse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72"/>
            <p:cNvSpPr/>
            <p:nvPr/>
          </p:nvSpPr>
          <p:spPr>
            <a:xfrm>
              <a:off x="6294347" y="2067935"/>
              <a:ext cx="317400" cy="317400"/>
            </a:xfrm>
            <a:prstGeom prst="ellipse">
              <a:avLst/>
            </a:pr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72"/>
            <p:cNvSpPr/>
            <p:nvPr/>
          </p:nvSpPr>
          <p:spPr>
            <a:xfrm>
              <a:off x="6694672" y="2067910"/>
              <a:ext cx="317400" cy="317400"/>
            </a:xfrm>
            <a:prstGeom prst="ellipse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72"/>
            <p:cNvSpPr/>
            <p:nvPr/>
          </p:nvSpPr>
          <p:spPr>
            <a:xfrm>
              <a:off x="7094997" y="2067935"/>
              <a:ext cx="317400" cy="317400"/>
            </a:xfrm>
            <a:prstGeom prst="ellipse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71" name="Google Shape;671;p72"/>
          <p:cNvGrpSpPr/>
          <p:nvPr/>
        </p:nvGrpSpPr>
        <p:grpSpPr>
          <a:xfrm>
            <a:off x="2370927" y="1301860"/>
            <a:ext cx="1918700" cy="317425"/>
            <a:chOff x="5894022" y="2067910"/>
            <a:chExt cx="1918700" cy="317425"/>
          </a:xfrm>
        </p:grpSpPr>
        <p:sp>
          <p:nvSpPr>
            <p:cNvPr id="672" name="Google Shape;672;p72"/>
            <p:cNvSpPr/>
            <p:nvPr/>
          </p:nvSpPr>
          <p:spPr>
            <a:xfrm>
              <a:off x="5894022" y="2067910"/>
              <a:ext cx="317400" cy="317400"/>
            </a:xfrm>
            <a:prstGeom prst="ellipse">
              <a:avLst/>
            </a:pr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72"/>
            <p:cNvSpPr/>
            <p:nvPr/>
          </p:nvSpPr>
          <p:spPr>
            <a:xfrm>
              <a:off x="7495322" y="2067910"/>
              <a:ext cx="317400" cy="317400"/>
            </a:xfrm>
            <a:prstGeom prst="ellipse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72"/>
            <p:cNvSpPr/>
            <p:nvPr/>
          </p:nvSpPr>
          <p:spPr>
            <a:xfrm>
              <a:off x="6294347" y="2067935"/>
              <a:ext cx="317400" cy="317400"/>
            </a:xfrm>
            <a:prstGeom prst="ellipse">
              <a:avLst/>
            </a:pr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72"/>
            <p:cNvSpPr/>
            <p:nvPr/>
          </p:nvSpPr>
          <p:spPr>
            <a:xfrm>
              <a:off x="7094997" y="2067935"/>
              <a:ext cx="317400" cy="317400"/>
            </a:xfrm>
            <a:prstGeom prst="ellipse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76" name="Google Shape;676;p72"/>
          <p:cNvSpPr txBox="1"/>
          <p:nvPr/>
        </p:nvSpPr>
        <p:spPr>
          <a:xfrm flipH="1">
            <a:off x="1557330" y="1240663"/>
            <a:ext cx="813600" cy="43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SVM</a:t>
            </a:r>
            <a:endParaRPr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677" name="Google Shape;677;p72"/>
          <p:cNvSpPr txBox="1"/>
          <p:nvPr/>
        </p:nvSpPr>
        <p:spPr>
          <a:xfrm flipH="1">
            <a:off x="1557330" y="1775163"/>
            <a:ext cx="813600" cy="43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NB</a:t>
            </a:r>
            <a:endParaRPr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678" name="Google Shape;678;p72"/>
          <p:cNvSpPr txBox="1"/>
          <p:nvPr/>
        </p:nvSpPr>
        <p:spPr>
          <a:xfrm flipH="1">
            <a:off x="4289630" y="1240675"/>
            <a:ext cx="699300" cy="43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MuseoModerno"/>
                <a:ea typeface="MuseoModerno"/>
                <a:cs typeface="MuseoModerno"/>
                <a:sym typeface="MuseoModerno"/>
              </a:rPr>
              <a:t>49</a:t>
            </a:r>
            <a:r>
              <a:rPr lang="en" sz="1800">
                <a:solidFill>
                  <a:srgbClr val="FFFFFF"/>
                </a:solidFill>
                <a:latin typeface="MuseoModerno"/>
                <a:ea typeface="MuseoModerno"/>
                <a:cs typeface="MuseoModerno"/>
                <a:sym typeface="MuseoModerno"/>
              </a:rPr>
              <a:t>%</a:t>
            </a:r>
            <a:endParaRPr sz="1800">
              <a:solidFill>
                <a:srgbClr val="FFFFFF"/>
              </a:solidFill>
              <a:latin typeface="MuseoModerno"/>
              <a:ea typeface="MuseoModerno"/>
              <a:cs typeface="MuseoModerno"/>
              <a:sym typeface="MuseoModerno"/>
            </a:endParaRPr>
          </a:p>
        </p:txBody>
      </p:sp>
      <p:sp>
        <p:nvSpPr>
          <p:cNvPr id="679" name="Google Shape;679;p72"/>
          <p:cNvSpPr txBox="1"/>
          <p:nvPr/>
        </p:nvSpPr>
        <p:spPr>
          <a:xfrm flipH="1">
            <a:off x="4289630" y="1775175"/>
            <a:ext cx="699300" cy="43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MuseoModerno"/>
                <a:ea typeface="MuseoModerno"/>
                <a:cs typeface="MuseoModerno"/>
                <a:sym typeface="MuseoModerno"/>
              </a:rPr>
              <a:t>32%</a:t>
            </a:r>
            <a:endParaRPr sz="1800">
              <a:solidFill>
                <a:srgbClr val="FFFFFF"/>
              </a:solidFill>
              <a:latin typeface="MuseoModerno"/>
              <a:ea typeface="MuseoModerno"/>
              <a:cs typeface="MuseoModerno"/>
              <a:sym typeface="MuseoModerno"/>
            </a:endParaRPr>
          </a:p>
        </p:txBody>
      </p:sp>
      <p:grpSp>
        <p:nvGrpSpPr>
          <p:cNvPr id="680" name="Google Shape;680;p72"/>
          <p:cNvGrpSpPr/>
          <p:nvPr/>
        </p:nvGrpSpPr>
        <p:grpSpPr>
          <a:xfrm>
            <a:off x="2370952" y="2432385"/>
            <a:ext cx="1918700" cy="317425"/>
            <a:chOff x="5894022" y="2067910"/>
            <a:chExt cx="1918700" cy="317425"/>
          </a:xfrm>
        </p:grpSpPr>
        <p:sp>
          <p:nvSpPr>
            <p:cNvPr id="681" name="Google Shape;681;p72"/>
            <p:cNvSpPr/>
            <p:nvPr/>
          </p:nvSpPr>
          <p:spPr>
            <a:xfrm>
              <a:off x="5894022" y="2067910"/>
              <a:ext cx="317400" cy="317400"/>
            </a:xfrm>
            <a:prstGeom prst="ellipse">
              <a:avLst/>
            </a:pr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72"/>
            <p:cNvSpPr/>
            <p:nvPr/>
          </p:nvSpPr>
          <p:spPr>
            <a:xfrm>
              <a:off x="7495322" y="2067910"/>
              <a:ext cx="317400" cy="317400"/>
            </a:xfrm>
            <a:prstGeom prst="ellipse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72"/>
            <p:cNvSpPr/>
            <p:nvPr/>
          </p:nvSpPr>
          <p:spPr>
            <a:xfrm>
              <a:off x="6294347" y="2067935"/>
              <a:ext cx="317400" cy="317400"/>
            </a:xfrm>
            <a:prstGeom prst="ellipse">
              <a:avLst/>
            </a:pr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72"/>
            <p:cNvSpPr/>
            <p:nvPr/>
          </p:nvSpPr>
          <p:spPr>
            <a:xfrm>
              <a:off x="7094997" y="2067935"/>
              <a:ext cx="317400" cy="317400"/>
            </a:xfrm>
            <a:prstGeom prst="ellipse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85" name="Google Shape;685;p72"/>
          <p:cNvSpPr txBox="1"/>
          <p:nvPr/>
        </p:nvSpPr>
        <p:spPr>
          <a:xfrm flipH="1">
            <a:off x="1557330" y="2370863"/>
            <a:ext cx="813600" cy="43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KNN</a:t>
            </a:r>
            <a:endParaRPr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686" name="Google Shape;686;p72"/>
          <p:cNvSpPr txBox="1"/>
          <p:nvPr/>
        </p:nvSpPr>
        <p:spPr>
          <a:xfrm flipH="1">
            <a:off x="4289630" y="2370875"/>
            <a:ext cx="699300" cy="43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MuseoModerno"/>
                <a:ea typeface="MuseoModerno"/>
                <a:cs typeface="MuseoModerno"/>
                <a:sym typeface="MuseoModerno"/>
              </a:rPr>
              <a:t>70%</a:t>
            </a:r>
            <a:endParaRPr sz="1800">
              <a:solidFill>
                <a:srgbClr val="FFFFFF"/>
              </a:solidFill>
              <a:latin typeface="MuseoModerno"/>
              <a:ea typeface="MuseoModerno"/>
              <a:cs typeface="MuseoModerno"/>
              <a:sym typeface="MuseoModerno"/>
            </a:endParaRPr>
          </a:p>
        </p:txBody>
      </p:sp>
      <p:grpSp>
        <p:nvGrpSpPr>
          <p:cNvPr id="687" name="Google Shape;687;p72"/>
          <p:cNvGrpSpPr/>
          <p:nvPr/>
        </p:nvGrpSpPr>
        <p:grpSpPr>
          <a:xfrm>
            <a:off x="2370927" y="3027760"/>
            <a:ext cx="1918700" cy="317425"/>
            <a:chOff x="5894022" y="2067910"/>
            <a:chExt cx="1918700" cy="317425"/>
          </a:xfrm>
        </p:grpSpPr>
        <p:sp>
          <p:nvSpPr>
            <p:cNvPr id="688" name="Google Shape;688;p72"/>
            <p:cNvSpPr/>
            <p:nvPr/>
          </p:nvSpPr>
          <p:spPr>
            <a:xfrm>
              <a:off x="5894022" y="2067910"/>
              <a:ext cx="317400" cy="317400"/>
            </a:xfrm>
            <a:prstGeom prst="ellipse">
              <a:avLst/>
            </a:pr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72"/>
            <p:cNvSpPr/>
            <p:nvPr/>
          </p:nvSpPr>
          <p:spPr>
            <a:xfrm>
              <a:off x="7495322" y="2067910"/>
              <a:ext cx="317400" cy="317400"/>
            </a:xfrm>
            <a:prstGeom prst="ellipse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72"/>
            <p:cNvSpPr/>
            <p:nvPr/>
          </p:nvSpPr>
          <p:spPr>
            <a:xfrm>
              <a:off x="6294347" y="2067935"/>
              <a:ext cx="317400" cy="317400"/>
            </a:xfrm>
            <a:prstGeom prst="ellipse">
              <a:avLst/>
            </a:pr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72"/>
            <p:cNvSpPr/>
            <p:nvPr/>
          </p:nvSpPr>
          <p:spPr>
            <a:xfrm>
              <a:off x="6694672" y="2067910"/>
              <a:ext cx="317400" cy="317400"/>
            </a:xfrm>
            <a:prstGeom prst="ellipse">
              <a:avLst/>
            </a:pr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72"/>
            <p:cNvSpPr/>
            <p:nvPr/>
          </p:nvSpPr>
          <p:spPr>
            <a:xfrm>
              <a:off x="7094997" y="2067935"/>
              <a:ext cx="317400" cy="317400"/>
            </a:xfrm>
            <a:prstGeom prst="ellipse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93" name="Google Shape;693;p72"/>
          <p:cNvSpPr txBox="1"/>
          <p:nvPr/>
        </p:nvSpPr>
        <p:spPr>
          <a:xfrm flipH="1">
            <a:off x="1557330" y="2966563"/>
            <a:ext cx="813600" cy="43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DT</a:t>
            </a:r>
            <a:endParaRPr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694" name="Google Shape;694;p72"/>
          <p:cNvSpPr txBox="1"/>
          <p:nvPr/>
        </p:nvSpPr>
        <p:spPr>
          <a:xfrm flipH="1">
            <a:off x="4289630" y="2966575"/>
            <a:ext cx="699300" cy="43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MuseoModerno"/>
                <a:ea typeface="MuseoModerno"/>
                <a:cs typeface="MuseoModerno"/>
                <a:sym typeface="MuseoModerno"/>
              </a:rPr>
              <a:t>77</a:t>
            </a:r>
            <a:r>
              <a:rPr lang="en" sz="1800">
                <a:solidFill>
                  <a:srgbClr val="FFFFFF"/>
                </a:solidFill>
                <a:latin typeface="MuseoModerno"/>
                <a:ea typeface="MuseoModerno"/>
                <a:cs typeface="MuseoModerno"/>
                <a:sym typeface="MuseoModerno"/>
              </a:rPr>
              <a:t>%</a:t>
            </a:r>
            <a:endParaRPr sz="1800">
              <a:solidFill>
                <a:srgbClr val="FFFFFF"/>
              </a:solidFill>
              <a:latin typeface="MuseoModerno"/>
              <a:ea typeface="MuseoModerno"/>
              <a:cs typeface="MuseoModerno"/>
              <a:sym typeface="MuseoModerno"/>
            </a:endParaRPr>
          </a:p>
        </p:txBody>
      </p:sp>
      <p:grpSp>
        <p:nvGrpSpPr>
          <p:cNvPr id="695" name="Google Shape;695;p72"/>
          <p:cNvGrpSpPr/>
          <p:nvPr/>
        </p:nvGrpSpPr>
        <p:grpSpPr>
          <a:xfrm>
            <a:off x="2370927" y="3623460"/>
            <a:ext cx="1918700" cy="317425"/>
            <a:chOff x="5894022" y="2067910"/>
            <a:chExt cx="1918700" cy="317425"/>
          </a:xfrm>
        </p:grpSpPr>
        <p:sp>
          <p:nvSpPr>
            <p:cNvPr id="696" name="Google Shape;696;p72"/>
            <p:cNvSpPr/>
            <p:nvPr/>
          </p:nvSpPr>
          <p:spPr>
            <a:xfrm>
              <a:off x="5894022" y="2067910"/>
              <a:ext cx="317400" cy="317400"/>
            </a:xfrm>
            <a:prstGeom prst="ellipse">
              <a:avLst/>
            </a:pr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72"/>
            <p:cNvSpPr/>
            <p:nvPr/>
          </p:nvSpPr>
          <p:spPr>
            <a:xfrm>
              <a:off x="7495322" y="2067910"/>
              <a:ext cx="317400" cy="317400"/>
            </a:xfrm>
            <a:prstGeom prst="ellipse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72"/>
            <p:cNvSpPr/>
            <p:nvPr/>
          </p:nvSpPr>
          <p:spPr>
            <a:xfrm>
              <a:off x="6294347" y="2067935"/>
              <a:ext cx="317400" cy="317400"/>
            </a:xfrm>
            <a:prstGeom prst="ellipse">
              <a:avLst/>
            </a:pr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72"/>
            <p:cNvSpPr/>
            <p:nvPr/>
          </p:nvSpPr>
          <p:spPr>
            <a:xfrm>
              <a:off x="6694672" y="2067910"/>
              <a:ext cx="317400" cy="317400"/>
            </a:xfrm>
            <a:prstGeom prst="ellipse">
              <a:avLst/>
            </a:pr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00" name="Google Shape;700;p72"/>
          <p:cNvSpPr txBox="1"/>
          <p:nvPr/>
        </p:nvSpPr>
        <p:spPr>
          <a:xfrm flipH="1">
            <a:off x="1557330" y="3562263"/>
            <a:ext cx="813600" cy="43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RF</a:t>
            </a:r>
            <a:endParaRPr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701" name="Google Shape;701;p72"/>
          <p:cNvSpPr txBox="1"/>
          <p:nvPr/>
        </p:nvSpPr>
        <p:spPr>
          <a:xfrm flipH="1">
            <a:off x="4289630" y="3562275"/>
            <a:ext cx="699300" cy="43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MuseoModerno"/>
                <a:ea typeface="MuseoModerno"/>
                <a:cs typeface="MuseoModerno"/>
                <a:sym typeface="MuseoModerno"/>
              </a:rPr>
              <a:t>86</a:t>
            </a:r>
            <a:r>
              <a:rPr lang="en" sz="1800">
                <a:solidFill>
                  <a:srgbClr val="FFFFFF"/>
                </a:solidFill>
                <a:latin typeface="MuseoModerno"/>
                <a:ea typeface="MuseoModerno"/>
                <a:cs typeface="MuseoModerno"/>
                <a:sym typeface="MuseoModerno"/>
              </a:rPr>
              <a:t>%</a:t>
            </a:r>
            <a:endParaRPr sz="1800">
              <a:solidFill>
                <a:srgbClr val="FFFFFF"/>
              </a:solidFill>
              <a:latin typeface="MuseoModerno"/>
              <a:ea typeface="MuseoModerno"/>
              <a:cs typeface="MuseoModerno"/>
              <a:sym typeface="MuseoModerno"/>
            </a:endParaRPr>
          </a:p>
        </p:txBody>
      </p:sp>
      <p:grpSp>
        <p:nvGrpSpPr>
          <p:cNvPr id="702" name="Google Shape;702;p72"/>
          <p:cNvGrpSpPr/>
          <p:nvPr/>
        </p:nvGrpSpPr>
        <p:grpSpPr>
          <a:xfrm>
            <a:off x="2370927" y="4219160"/>
            <a:ext cx="1918700" cy="317425"/>
            <a:chOff x="5894022" y="2067910"/>
            <a:chExt cx="1918700" cy="317425"/>
          </a:xfrm>
        </p:grpSpPr>
        <p:sp>
          <p:nvSpPr>
            <p:cNvPr id="703" name="Google Shape;703;p72"/>
            <p:cNvSpPr/>
            <p:nvPr/>
          </p:nvSpPr>
          <p:spPr>
            <a:xfrm>
              <a:off x="5894022" y="2067910"/>
              <a:ext cx="317400" cy="317400"/>
            </a:xfrm>
            <a:prstGeom prst="ellipse">
              <a:avLst/>
            </a:pr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72"/>
            <p:cNvSpPr/>
            <p:nvPr/>
          </p:nvSpPr>
          <p:spPr>
            <a:xfrm>
              <a:off x="7495322" y="2067910"/>
              <a:ext cx="317400" cy="317400"/>
            </a:xfrm>
            <a:prstGeom prst="ellipse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72"/>
            <p:cNvSpPr/>
            <p:nvPr/>
          </p:nvSpPr>
          <p:spPr>
            <a:xfrm>
              <a:off x="6294347" y="2067935"/>
              <a:ext cx="317400" cy="317400"/>
            </a:xfrm>
            <a:prstGeom prst="ellipse">
              <a:avLst/>
            </a:pr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72"/>
            <p:cNvSpPr/>
            <p:nvPr/>
          </p:nvSpPr>
          <p:spPr>
            <a:xfrm>
              <a:off x="6694672" y="2067910"/>
              <a:ext cx="317400" cy="317400"/>
            </a:xfrm>
            <a:prstGeom prst="ellipse">
              <a:avLst/>
            </a:pr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07" name="Google Shape;707;p72"/>
          <p:cNvSpPr txBox="1"/>
          <p:nvPr/>
        </p:nvSpPr>
        <p:spPr>
          <a:xfrm flipH="1">
            <a:off x="1557330" y="4157963"/>
            <a:ext cx="813600" cy="43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CNN</a:t>
            </a:r>
            <a:endParaRPr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708" name="Google Shape;708;p72"/>
          <p:cNvSpPr txBox="1"/>
          <p:nvPr/>
        </p:nvSpPr>
        <p:spPr>
          <a:xfrm flipH="1">
            <a:off x="4289630" y="4157975"/>
            <a:ext cx="699300" cy="43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MuseoModerno"/>
                <a:ea typeface="MuseoModerno"/>
                <a:cs typeface="MuseoModerno"/>
                <a:sym typeface="MuseoModerno"/>
              </a:rPr>
              <a:t>92%</a:t>
            </a:r>
            <a:endParaRPr sz="1800">
              <a:solidFill>
                <a:srgbClr val="FFFFFF"/>
              </a:solidFill>
              <a:latin typeface="MuseoModerno"/>
              <a:ea typeface="MuseoModerno"/>
              <a:cs typeface="MuseoModerno"/>
              <a:sym typeface="MuseoModerno"/>
            </a:endParaRPr>
          </a:p>
        </p:txBody>
      </p:sp>
      <p:sp>
        <p:nvSpPr>
          <p:cNvPr id="709" name="Google Shape;709;p72"/>
          <p:cNvSpPr/>
          <p:nvPr/>
        </p:nvSpPr>
        <p:spPr>
          <a:xfrm>
            <a:off x="3171577" y="2432222"/>
            <a:ext cx="317400" cy="3174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0" name="Google Shape;710;p72"/>
          <p:cNvSpPr/>
          <p:nvPr/>
        </p:nvSpPr>
        <p:spPr>
          <a:xfrm>
            <a:off x="3171577" y="1301885"/>
            <a:ext cx="317400" cy="317400"/>
          </a:xfrm>
          <a:prstGeom prst="ellipse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1" name="Google Shape;711;p72"/>
          <p:cNvSpPr/>
          <p:nvPr/>
        </p:nvSpPr>
        <p:spPr>
          <a:xfrm>
            <a:off x="3570225" y="3623450"/>
            <a:ext cx="317400" cy="3174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2" name="Google Shape;712;p72"/>
          <p:cNvSpPr/>
          <p:nvPr/>
        </p:nvSpPr>
        <p:spPr>
          <a:xfrm>
            <a:off x="3570225" y="4219150"/>
            <a:ext cx="317400" cy="3174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3" name="Google Shape;713;p72"/>
          <p:cNvSpPr txBox="1"/>
          <p:nvPr/>
        </p:nvSpPr>
        <p:spPr>
          <a:xfrm>
            <a:off x="6338175" y="1924250"/>
            <a:ext cx="1918800" cy="15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Testing Accuracy Comparison</a:t>
            </a:r>
            <a:endParaRPr sz="25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8" name="Google Shape;718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7273" y="2471321"/>
            <a:ext cx="892485" cy="892500"/>
          </a:xfrm>
          <a:prstGeom prst="rect">
            <a:avLst/>
          </a:prstGeom>
          <a:noFill/>
          <a:ln>
            <a:noFill/>
          </a:ln>
        </p:spPr>
      </p:pic>
      <p:sp>
        <p:nvSpPr>
          <p:cNvPr id="719" name="Google Shape;719;p73"/>
          <p:cNvSpPr txBox="1"/>
          <p:nvPr/>
        </p:nvSpPr>
        <p:spPr>
          <a:xfrm>
            <a:off x="1875938" y="2478987"/>
            <a:ext cx="8838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MuseoModerno"/>
                <a:ea typeface="MuseoModerno"/>
                <a:cs typeface="MuseoModerno"/>
                <a:sym typeface="MuseoModerno"/>
              </a:rPr>
              <a:t>Extract MFCCs</a:t>
            </a:r>
            <a:endParaRPr sz="1600">
              <a:solidFill>
                <a:srgbClr val="FFFFFF"/>
              </a:solidFill>
              <a:latin typeface="MuseoModerno"/>
              <a:ea typeface="MuseoModerno"/>
              <a:cs typeface="MuseoModerno"/>
              <a:sym typeface="MuseoModerno"/>
            </a:endParaRPr>
          </a:p>
        </p:txBody>
      </p:sp>
      <p:pic>
        <p:nvPicPr>
          <p:cNvPr id="720" name="Google Shape;720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5761" y="2471321"/>
            <a:ext cx="892485" cy="89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84248" y="2471321"/>
            <a:ext cx="892485" cy="892500"/>
          </a:xfrm>
          <a:prstGeom prst="rect">
            <a:avLst/>
          </a:prstGeom>
          <a:noFill/>
          <a:ln>
            <a:noFill/>
          </a:ln>
        </p:spPr>
      </p:pic>
      <p:sp>
        <p:nvSpPr>
          <p:cNvPr id="722" name="Google Shape;722;p73"/>
          <p:cNvSpPr txBox="1"/>
          <p:nvPr>
            <p:ph type="title"/>
          </p:nvPr>
        </p:nvSpPr>
        <p:spPr>
          <a:xfrm>
            <a:off x="708600" y="445025"/>
            <a:ext cx="7726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useoModerno ExtraBold"/>
                <a:ea typeface="MuseoModerno ExtraBold"/>
                <a:cs typeface="MuseoModerno ExtraBold"/>
                <a:sym typeface="MuseoModerno ExtraBold"/>
              </a:rPr>
              <a:t>What has been done?</a:t>
            </a:r>
            <a:endParaRPr>
              <a:latin typeface="MuseoModerno ExtraBold"/>
              <a:ea typeface="MuseoModerno ExtraBold"/>
              <a:cs typeface="MuseoModerno ExtraBold"/>
              <a:sym typeface="MuseoModerno ExtraBold"/>
            </a:endParaRPr>
          </a:p>
        </p:txBody>
      </p:sp>
      <p:cxnSp>
        <p:nvCxnSpPr>
          <p:cNvPr id="723" name="Google Shape;723;p73"/>
          <p:cNvCxnSpPr>
            <a:stCxn id="719" idx="3"/>
            <a:endCxn id="724" idx="1"/>
          </p:cNvCxnSpPr>
          <p:nvPr/>
        </p:nvCxnSpPr>
        <p:spPr>
          <a:xfrm>
            <a:off x="2759738" y="2917587"/>
            <a:ext cx="13704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725" name="Google Shape;725;p73"/>
          <p:cNvCxnSpPr>
            <a:stCxn id="724" idx="3"/>
            <a:endCxn id="726" idx="1"/>
          </p:cNvCxnSpPr>
          <p:nvPr/>
        </p:nvCxnSpPr>
        <p:spPr>
          <a:xfrm>
            <a:off x="5013892" y="2917587"/>
            <a:ext cx="13704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727" name="Google Shape;727;p73"/>
          <p:cNvCxnSpPr>
            <a:stCxn id="726" idx="3"/>
          </p:cNvCxnSpPr>
          <p:nvPr/>
        </p:nvCxnSpPr>
        <p:spPr>
          <a:xfrm flipH="1" rot="10800000">
            <a:off x="7268050" y="2887587"/>
            <a:ext cx="1882200" cy="300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oval"/>
            <a:tailEnd len="med" w="med" type="none"/>
          </a:ln>
        </p:spPr>
      </p:cxnSp>
      <p:sp>
        <p:nvSpPr>
          <p:cNvPr id="724" name="Google Shape;724;p73"/>
          <p:cNvSpPr txBox="1"/>
          <p:nvPr/>
        </p:nvSpPr>
        <p:spPr>
          <a:xfrm>
            <a:off x="4130092" y="2478987"/>
            <a:ext cx="8838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MuseoModerno"/>
                <a:ea typeface="MuseoModerno"/>
                <a:cs typeface="MuseoModerno"/>
                <a:sym typeface="MuseoModerno"/>
              </a:rPr>
              <a:t>SVM, NB, KNN, DT, RF</a:t>
            </a:r>
            <a:endParaRPr sz="1200">
              <a:solidFill>
                <a:srgbClr val="FFFFFF"/>
              </a:solidFill>
              <a:latin typeface="MuseoModerno"/>
              <a:ea typeface="MuseoModerno"/>
              <a:cs typeface="MuseoModerno"/>
              <a:sym typeface="MuseoModerno"/>
            </a:endParaRPr>
          </a:p>
        </p:txBody>
      </p:sp>
      <p:sp>
        <p:nvSpPr>
          <p:cNvPr id="726" name="Google Shape;726;p73"/>
          <p:cNvSpPr txBox="1"/>
          <p:nvPr/>
        </p:nvSpPr>
        <p:spPr>
          <a:xfrm>
            <a:off x="6384250" y="2478987"/>
            <a:ext cx="8838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MuseoModerno"/>
                <a:ea typeface="MuseoModerno"/>
                <a:cs typeface="MuseoModerno"/>
                <a:sym typeface="MuseoModerno"/>
              </a:rPr>
              <a:t>CNN</a:t>
            </a:r>
            <a:endParaRPr sz="2200">
              <a:solidFill>
                <a:srgbClr val="FFFFFF"/>
              </a:solidFill>
              <a:latin typeface="MuseoModerno"/>
              <a:ea typeface="MuseoModerno"/>
              <a:cs typeface="MuseoModerno"/>
              <a:sym typeface="MuseoModerno"/>
            </a:endParaRPr>
          </a:p>
        </p:txBody>
      </p:sp>
      <p:sp>
        <p:nvSpPr>
          <p:cNvPr id="728" name="Google Shape;728;p73"/>
          <p:cNvSpPr txBox="1"/>
          <p:nvPr/>
        </p:nvSpPr>
        <p:spPr>
          <a:xfrm flipH="1">
            <a:off x="1435500" y="2005775"/>
            <a:ext cx="2175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rPr>
              <a:t>Feature Engineering</a:t>
            </a:r>
            <a:endParaRPr b="1" sz="1600">
              <a:solidFill>
                <a:schemeClr val="lt1"/>
              </a:solidFill>
              <a:latin typeface="MuseoModerno"/>
              <a:ea typeface="MuseoModerno"/>
              <a:cs typeface="MuseoModerno"/>
              <a:sym typeface="MuseoModerno"/>
            </a:endParaRPr>
          </a:p>
        </p:txBody>
      </p:sp>
      <p:sp>
        <p:nvSpPr>
          <p:cNvPr id="729" name="Google Shape;729;p73"/>
          <p:cNvSpPr txBox="1"/>
          <p:nvPr/>
        </p:nvSpPr>
        <p:spPr>
          <a:xfrm flipH="1">
            <a:off x="3689700" y="3497859"/>
            <a:ext cx="1764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rPr>
              <a:t>Machine </a:t>
            </a:r>
            <a:r>
              <a:rPr b="1" lang="en" sz="1600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rPr>
              <a:t>Learning</a:t>
            </a:r>
            <a:endParaRPr b="1" sz="1600">
              <a:solidFill>
                <a:schemeClr val="lt1"/>
              </a:solidFill>
              <a:latin typeface="MuseoModerno"/>
              <a:ea typeface="MuseoModerno"/>
              <a:cs typeface="MuseoModerno"/>
              <a:sym typeface="MuseoModerno"/>
            </a:endParaRPr>
          </a:p>
        </p:txBody>
      </p:sp>
      <p:sp>
        <p:nvSpPr>
          <p:cNvPr id="730" name="Google Shape;730;p73"/>
          <p:cNvSpPr txBox="1"/>
          <p:nvPr/>
        </p:nvSpPr>
        <p:spPr>
          <a:xfrm flipH="1">
            <a:off x="5943852" y="2005766"/>
            <a:ext cx="1764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rPr>
              <a:t>Deep Learning</a:t>
            </a:r>
            <a:endParaRPr b="1" sz="1600">
              <a:solidFill>
                <a:schemeClr val="lt1"/>
              </a:solidFill>
              <a:latin typeface="MuseoModerno"/>
              <a:ea typeface="MuseoModerno"/>
              <a:cs typeface="MuseoModerno"/>
              <a:sym typeface="MuseoModerno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5" name="Google Shape;735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836298">
            <a:off x="6524091" y="2272962"/>
            <a:ext cx="1296933" cy="1369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736" name="Google Shape;736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67273" y="2471321"/>
            <a:ext cx="892485" cy="89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7" name="Google Shape;737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25761" y="2471321"/>
            <a:ext cx="892485" cy="892500"/>
          </a:xfrm>
          <a:prstGeom prst="rect">
            <a:avLst/>
          </a:prstGeom>
          <a:noFill/>
          <a:ln>
            <a:noFill/>
          </a:ln>
        </p:spPr>
      </p:pic>
      <p:sp>
        <p:nvSpPr>
          <p:cNvPr id="738" name="Google Shape;738;p74"/>
          <p:cNvSpPr txBox="1"/>
          <p:nvPr>
            <p:ph type="title"/>
          </p:nvPr>
        </p:nvSpPr>
        <p:spPr>
          <a:xfrm>
            <a:off x="708600" y="445025"/>
            <a:ext cx="7726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What can be done next?</a:t>
            </a:r>
            <a:endParaRPr>
              <a:latin typeface="MuseoModerno ExtraBold"/>
              <a:ea typeface="MuseoModerno ExtraBold"/>
              <a:cs typeface="MuseoModerno ExtraBold"/>
              <a:sym typeface="MuseoModerno ExtraBold"/>
            </a:endParaRPr>
          </a:p>
        </p:txBody>
      </p:sp>
      <p:sp>
        <p:nvSpPr>
          <p:cNvPr id="739" name="Google Shape;739;p74"/>
          <p:cNvSpPr txBox="1"/>
          <p:nvPr/>
        </p:nvSpPr>
        <p:spPr>
          <a:xfrm>
            <a:off x="3689700" y="3497859"/>
            <a:ext cx="1764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rPr>
              <a:t>Deep Learning</a:t>
            </a:r>
            <a:endParaRPr b="1" sz="1600">
              <a:solidFill>
                <a:schemeClr val="lt1"/>
              </a:solidFill>
              <a:latin typeface="MuseoModerno"/>
              <a:ea typeface="MuseoModerno"/>
              <a:cs typeface="MuseoModerno"/>
              <a:sym typeface="MuseoModerno"/>
            </a:endParaRPr>
          </a:p>
        </p:txBody>
      </p:sp>
      <p:sp>
        <p:nvSpPr>
          <p:cNvPr id="740" name="Google Shape;740;p74"/>
          <p:cNvSpPr txBox="1"/>
          <p:nvPr/>
        </p:nvSpPr>
        <p:spPr>
          <a:xfrm>
            <a:off x="1164350" y="2140275"/>
            <a:ext cx="2307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rPr>
              <a:t>Feature Engineering</a:t>
            </a:r>
            <a:endParaRPr b="1" sz="1600">
              <a:solidFill>
                <a:schemeClr val="lt1"/>
              </a:solidFill>
              <a:latin typeface="MuseoModerno"/>
              <a:ea typeface="MuseoModerno"/>
              <a:cs typeface="MuseoModerno"/>
              <a:sym typeface="MuseoModern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MuseoModerno"/>
              <a:ea typeface="MuseoModerno"/>
              <a:cs typeface="MuseoModerno"/>
              <a:sym typeface="MuseoModern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MuseoModerno"/>
              <a:ea typeface="MuseoModerno"/>
              <a:cs typeface="MuseoModerno"/>
              <a:sym typeface="MuseoModerno"/>
            </a:endParaRPr>
          </a:p>
        </p:txBody>
      </p:sp>
      <p:cxnSp>
        <p:nvCxnSpPr>
          <p:cNvPr id="741" name="Google Shape;741;p74"/>
          <p:cNvCxnSpPr>
            <a:stCxn id="742" idx="3"/>
            <a:endCxn id="743" idx="1"/>
          </p:cNvCxnSpPr>
          <p:nvPr/>
        </p:nvCxnSpPr>
        <p:spPr>
          <a:xfrm rot="10800000">
            <a:off x="5013908" y="2917575"/>
            <a:ext cx="14019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744" name="Google Shape;744;p74"/>
          <p:cNvCxnSpPr>
            <a:stCxn id="743" idx="3"/>
            <a:endCxn id="745" idx="1"/>
          </p:cNvCxnSpPr>
          <p:nvPr/>
        </p:nvCxnSpPr>
        <p:spPr>
          <a:xfrm rot="10800000">
            <a:off x="2759708" y="2917587"/>
            <a:ext cx="13704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746" name="Google Shape;746;p74"/>
          <p:cNvCxnSpPr>
            <a:stCxn id="745" idx="3"/>
          </p:cNvCxnSpPr>
          <p:nvPr/>
        </p:nvCxnSpPr>
        <p:spPr>
          <a:xfrm rot="10800000">
            <a:off x="52" y="2917587"/>
            <a:ext cx="18759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742" name="Google Shape;742;p74"/>
          <p:cNvSpPr txBox="1"/>
          <p:nvPr/>
        </p:nvSpPr>
        <p:spPr>
          <a:xfrm flipH="1">
            <a:off x="6415808" y="2478975"/>
            <a:ext cx="15135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Combination of ML and DL models by using the weightage given to each label by all models</a:t>
            </a:r>
            <a:endParaRPr sz="8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chemeClr val="lt1"/>
              </a:solidFill>
              <a:latin typeface="MuseoModerno"/>
              <a:ea typeface="MuseoModerno"/>
              <a:cs typeface="MuseoModerno"/>
              <a:sym typeface="MuseoModerno"/>
            </a:endParaRPr>
          </a:p>
        </p:txBody>
      </p:sp>
      <p:sp>
        <p:nvSpPr>
          <p:cNvPr id="743" name="Google Shape;743;p74"/>
          <p:cNvSpPr txBox="1"/>
          <p:nvPr/>
        </p:nvSpPr>
        <p:spPr>
          <a:xfrm flipH="1">
            <a:off x="4130108" y="2478987"/>
            <a:ext cx="8838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MuseoModerno"/>
                <a:ea typeface="MuseoModerno"/>
                <a:cs typeface="MuseoModerno"/>
                <a:sym typeface="MuseoModerno"/>
              </a:rPr>
              <a:t>CNN with LSTM, RNN, NLP</a:t>
            </a:r>
            <a:endParaRPr sz="1200">
              <a:solidFill>
                <a:srgbClr val="FFFFFF"/>
              </a:solidFill>
              <a:latin typeface="MuseoModerno"/>
              <a:ea typeface="MuseoModerno"/>
              <a:cs typeface="MuseoModerno"/>
              <a:sym typeface="MuseoModerno"/>
            </a:endParaRPr>
          </a:p>
        </p:txBody>
      </p:sp>
      <p:sp>
        <p:nvSpPr>
          <p:cNvPr id="745" name="Google Shape;745;p74"/>
          <p:cNvSpPr txBox="1"/>
          <p:nvPr/>
        </p:nvSpPr>
        <p:spPr>
          <a:xfrm flipH="1">
            <a:off x="1875952" y="2478987"/>
            <a:ext cx="8838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MuseoModerno"/>
                <a:ea typeface="MuseoModerno"/>
                <a:cs typeface="MuseoModerno"/>
                <a:sym typeface="MuseoModerno"/>
              </a:rPr>
              <a:t>Spectral Centroid, Chroma Features</a:t>
            </a:r>
            <a:endParaRPr sz="1200">
              <a:solidFill>
                <a:srgbClr val="FFFFFF"/>
              </a:solidFill>
              <a:latin typeface="MuseoModerno"/>
              <a:ea typeface="MuseoModerno"/>
              <a:cs typeface="MuseoModerno"/>
              <a:sym typeface="MuseoModerno"/>
            </a:endParaRPr>
          </a:p>
        </p:txBody>
      </p:sp>
      <p:cxnSp>
        <p:nvCxnSpPr>
          <p:cNvPr id="747" name="Google Shape;747;p74"/>
          <p:cNvCxnSpPr/>
          <p:nvPr/>
        </p:nvCxnSpPr>
        <p:spPr>
          <a:xfrm>
            <a:off x="7968752" y="2917575"/>
            <a:ext cx="4950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748" name="Google Shape;748;p74"/>
          <p:cNvSpPr txBox="1"/>
          <p:nvPr/>
        </p:nvSpPr>
        <p:spPr>
          <a:xfrm>
            <a:off x="6195600" y="1579000"/>
            <a:ext cx="1953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749" name="Google Shape;749;p74"/>
          <p:cNvSpPr txBox="1"/>
          <p:nvPr/>
        </p:nvSpPr>
        <p:spPr>
          <a:xfrm>
            <a:off x="6119300" y="1917700"/>
            <a:ext cx="2064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rPr>
              <a:t>Ensemble Learning</a:t>
            </a:r>
            <a:endParaRPr b="1" sz="1600">
              <a:solidFill>
                <a:schemeClr val="lt1"/>
              </a:solidFill>
              <a:latin typeface="MuseoModerno"/>
              <a:ea typeface="MuseoModerno"/>
              <a:cs typeface="MuseoModerno"/>
              <a:sym typeface="MuseoModerno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75"/>
          <p:cNvSpPr txBox="1"/>
          <p:nvPr>
            <p:ph type="title"/>
          </p:nvPr>
        </p:nvSpPr>
        <p:spPr>
          <a:xfrm>
            <a:off x="708600" y="445025"/>
            <a:ext cx="7726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useoModerno ExtraBold"/>
                <a:ea typeface="MuseoModerno ExtraBold"/>
                <a:cs typeface="MuseoModerno ExtraBold"/>
                <a:sym typeface="MuseoModerno ExtraBold"/>
              </a:rPr>
              <a:t>Re</a:t>
            </a:r>
            <a:r>
              <a:rPr lang="en">
                <a:latin typeface="MuseoModerno ExtraBold"/>
                <a:ea typeface="MuseoModerno ExtraBold"/>
                <a:cs typeface="MuseoModerno ExtraBold"/>
                <a:sym typeface="MuseoModerno ExtraBold"/>
              </a:rPr>
              <a:t>sources</a:t>
            </a:r>
            <a:endParaRPr>
              <a:latin typeface="MuseoModerno ExtraBold"/>
              <a:ea typeface="MuseoModerno ExtraBold"/>
              <a:cs typeface="MuseoModerno ExtraBold"/>
              <a:sym typeface="MuseoModerno ExtraBold"/>
            </a:endParaRPr>
          </a:p>
        </p:txBody>
      </p:sp>
      <p:sp>
        <p:nvSpPr>
          <p:cNvPr id="755" name="Google Shape;755;p75"/>
          <p:cNvSpPr txBox="1"/>
          <p:nvPr/>
        </p:nvSpPr>
        <p:spPr>
          <a:xfrm>
            <a:off x="815350" y="1504457"/>
            <a:ext cx="6426300" cy="326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hlink"/>
                </a:solidFill>
                <a:latin typeface="MuseoModerno"/>
                <a:ea typeface="MuseoModerno"/>
                <a:cs typeface="MuseoModerno"/>
                <a:sym typeface="MuseoModerno"/>
              </a:rPr>
              <a:t>Theory and Implementation</a:t>
            </a:r>
            <a:endParaRPr b="1" sz="2400"/>
          </a:p>
          <a:p>
            <a:pPr indent="-292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Maven Pro Medium"/>
              <a:buChar char="●"/>
            </a:pPr>
            <a:r>
              <a:rPr lang="en" sz="2200" u="sng">
                <a:solidFill>
                  <a:schemeClr val="hlink"/>
                </a:solidFill>
                <a:latin typeface="MuseoModerno Medium"/>
                <a:ea typeface="MuseoModerno Medium"/>
                <a:cs typeface="MuseoModerno Medium"/>
                <a:sym typeface="MuseoModerno Medium"/>
                <a:hlinkClick r:id="rId3"/>
              </a:rPr>
              <a:t>PapersWithCode</a:t>
            </a:r>
            <a:endParaRPr sz="1000">
              <a:solidFill>
                <a:schemeClr val="lt1"/>
              </a:solidFill>
              <a:latin typeface="Maven Pro Medium"/>
              <a:ea typeface="Maven Pro Medium"/>
              <a:cs typeface="Maven Pro Medium"/>
              <a:sym typeface="Maven Pro Medium"/>
            </a:endParaRPr>
          </a:p>
          <a:p>
            <a:pPr indent="-292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Maven Pro Medium"/>
              <a:buChar char="●"/>
            </a:pPr>
            <a:r>
              <a:rPr lang="en" sz="2200" u="sng">
                <a:solidFill>
                  <a:schemeClr val="hlink"/>
                </a:solidFill>
                <a:latin typeface="MuseoModerno Medium"/>
                <a:ea typeface="MuseoModerno Medium"/>
                <a:cs typeface="MuseoModerno Medium"/>
                <a:sym typeface="MuseoModerno Medium"/>
                <a:hlinkClick r:id="rId4"/>
              </a:rPr>
              <a:t>Open Source (github)</a:t>
            </a:r>
            <a:endParaRPr sz="1000">
              <a:solidFill>
                <a:schemeClr val="lt1"/>
              </a:solidFill>
              <a:latin typeface="Maven Pro Medium"/>
              <a:ea typeface="Maven Pro Medium"/>
              <a:cs typeface="Maven Pro Medium"/>
              <a:sym typeface="Maven Pro Medium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Maven Pro Medium"/>
              <a:ea typeface="Maven Pro Medium"/>
              <a:cs typeface="Maven Pro Medium"/>
              <a:sym typeface="Maven Pr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200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rPr>
              <a:t>Dataset (Open Source)</a:t>
            </a:r>
            <a:endParaRPr b="1" sz="2400">
              <a:solidFill>
                <a:schemeClr val="dk1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Maven Pro Medium"/>
              <a:buChar char="●"/>
            </a:pPr>
            <a:r>
              <a:rPr lang="en" sz="2200" u="sng">
                <a:solidFill>
                  <a:schemeClr val="hlink"/>
                </a:solidFill>
                <a:latin typeface="MuseoModerno Medium"/>
                <a:ea typeface="MuseoModerno Medium"/>
                <a:cs typeface="MuseoModerno Medium"/>
                <a:sym typeface="MuseoModerno Medium"/>
                <a:hlinkClick r:id="rId5"/>
              </a:rPr>
              <a:t>RAVDESS</a:t>
            </a:r>
            <a:endParaRPr sz="1000">
              <a:solidFill>
                <a:schemeClr val="lt1"/>
              </a:solidFill>
              <a:latin typeface="Maven Pro Medium"/>
              <a:ea typeface="Maven Pro Medium"/>
              <a:cs typeface="Maven Pro Medium"/>
              <a:sym typeface="Maven Pro Medium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Maven Pro Medium"/>
              <a:buChar char="●"/>
            </a:pPr>
            <a:r>
              <a:rPr lang="en" sz="2200" u="sng">
                <a:solidFill>
                  <a:schemeClr val="hlink"/>
                </a:solidFill>
                <a:latin typeface="MuseoModerno Medium"/>
                <a:ea typeface="MuseoModerno Medium"/>
                <a:cs typeface="MuseoModerno Medium"/>
                <a:sym typeface="MuseoModerno Medium"/>
                <a:hlinkClick r:id="rId6"/>
              </a:rPr>
              <a:t>CREMA-D</a:t>
            </a:r>
            <a:endParaRPr sz="1000">
              <a:solidFill>
                <a:schemeClr val="lt1"/>
              </a:solidFill>
              <a:latin typeface="Maven Pro Medium"/>
              <a:ea typeface="Maven Pro Medium"/>
              <a:cs typeface="Maven Pro Medium"/>
              <a:sym typeface="Maven Pro Medium"/>
            </a:endParaRPr>
          </a:p>
          <a:p>
            <a: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Maven Pro Medium"/>
              <a:buChar char="●"/>
            </a:pPr>
            <a:r>
              <a:rPr lang="en" sz="2200" u="sng">
                <a:solidFill>
                  <a:schemeClr val="hlink"/>
                </a:solidFill>
                <a:latin typeface="MuseoModerno Medium"/>
                <a:ea typeface="MuseoModerno Medium"/>
                <a:cs typeface="MuseoModerno Medium"/>
                <a:sym typeface="MuseoModerno Medium"/>
                <a:hlinkClick r:id="rId7"/>
              </a:rPr>
              <a:t>SAVEE</a:t>
            </a:r>
            <a:endParaRPr sz="1000">
              <a:solidFill>
                <a:schemeClr val="lt1"/>
              </a:solidFill>
              <a:latin typeface="Maven Pro Medium"/>
              <a:ea typeface="Maven Pro Medium"/>
              <a:cs typeface="Maven Pro Medium"/>
              <a:sym typeface="Maven Pro Medium"/>
            </a:endParaRPr>
          </a:p>
          <a:p>
            <a: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Maven Pro Medium"/>
              <a:buChar char="●"/>
            </a:pPr>
            <a:r>
              <a:rPr lang="en" sz="2200" u="sng">
                <a:solidFill>
                  <a:schemeClr val="hlink"/>
                </a:solidFill>
                <a:latin typeface="MuseoModerno Medium"/>
                <a:ea typeface="MuseoModerno Medium"/>
                <a:cs typeface="MuseoModerno Medium"/>
                <a:sym typeface="MuseoModerno Medium"/>
                <a:hlinkClick r:id="rId8"/>
              </a:rPr>
              <a:t>TESS</a:t>
            </a:r>
            <a:endParaRPr sz="2200" u="sng">
              <a:solidFill>
                <a:schemeClr val="hlink"/>
              </a:solidFill>
              <a:latin typeface="MuseoModerno Medium"/>
              <a:ea typeface="MuseoModerno Medium"/>
              <a:cs typeface="MuseoModerno Medium"/>
              <a:sym typeface="MuseoModerno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Maven Pro Medium"/>
              <a:ea typeface="Maven Pro Medium"/>
              <a:cs typeface="Maven Pro Medium"/>
              <a:sym typeface="Maven Pro Medium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" name="Google Shape;29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192249">
            <a:off x="474007" y="1661561"/>
            <a:ext cx="1038520" cy="107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192249">
            <a:off x="4234030" y="3451252"/>
            <a:ext cx="1038520" cy="107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18318" y="1771642"/>
            <a:ext cx="873764" cy="8488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6438" y="3558175"/>
            <a:ext cx="873764" cy="848812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40"/>
          <p:cNvSpPr txBox="1"/>
          <p:nvPr>
            <p:ph type="title"/>
          </p:nvPr>
        </p:nvSpPr>
        <p:spPr>
          <a:xfrm>
            <a:off x="708600" y="445025"/>
            <a:ext cx="7726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 u="sng">
                <a:solidFill>
                  <a:schemeClr val="hlink"/>
                </a:solidFill>
                <a:hlinkClick r:id="rId5"/>
              </a:rPr>
              <a:t>Dataset</a:t>
            </a:r>
            <a:endParaRPr sz="3500">
              <a:latin typeface="MuseoModerno ExtraBold"/>
              <a:ea typeface="MuseoModerno ExtraBold"/>
              <a:cs typeface="MuseoModerno ExtraBold"/>
              <a:sym typeface="MuseoModerno ExtraBold"/>
            </a:endParaRPr>
          </a:p>
        </p:txBody>
      </p:sp>
      <p:sp>
        <p:nvSpPr>
          <p:cNvPr id="301" name="Google Shape;301;p40"/>
          <p:cNvSpPr txBox="1"/>
          <p:nvPr>
            <p:ph idx="2" type="title"/>
          </p:nvPr>
        </p:nvSpPr>
        <p:spPr>
          <a:xfrm>
            <a:off x="401321" y="1773636"/>
            <a:ext cx="1164300" cy="84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02" name="Google Shape;302;p40"/>
          <p:cNvSpPr txBox="1"/>
          <p:nvPr>
            <p:ph idx="3" type="title"/>
          </p:nvPr>
        </p:nvSpPr>
        <p:spPr>
          <a:xfrm>
            <a:off x="1640341" y="1686891"/>
            <a:ext cx="2306100" cy="49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CREMA-D</a:t>
            </a:r>
            <a:endParaRPr b="1" sz="1800"/>
          </a:p>
        </p:txBody>
      </p:sp>
      <p:sp>
        <p:nvSpPr>
          <p:cNvPr id="303" name="Google Shape;303;p40"/>
          <p:cNvSpPr txBox="1"/>
          <p:nvPr>
            <p:ph idx="1" type="subTitle"/>
          </p:nvPr>
        </p:nvSpPr>
        <p:spPr>
          <a:xfrm>
            <a:off x="1640351" y="2144200"/>
            <a:ext cx="2358000" cy="6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Crowd-Sourced Emotional Multimodal Actors Dataset</a:t>
            </a:r>
            <a:endParaRPr sz="1200"/>
          </a:p>
        </p:txBody>
      </p:sp>
      <p:sp>
        <p:nvSpPr>
          <p:cNvPr id="304" name="Google Shape;304;p40"/>
          <p:cNvSpPr txBox="1"/>
          <p:nvPr>
            <p:ph idx="4" type="title"/>
          </p:nvPr>
        </p:nvSpPr>
        <p:spPr>
          <a:xfrm>
            <a:off x="5430823" y="1686891"/>
            <a:ext cx="2683500" cy="49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RAVDESS</a:t>
            </a:r>
            <a:endParaRPr b="1"/>
          </a:p>
        </p:txBody>
      </p:sp>
      <p:sp>
        <p:nvSpPr>
          <p:cNvPr id="305" name="Google Shape;305;p40"/>
          <p:cNvSpPr txBox="1"/>
          <p:nvPr>
            <p:ph idx="5" type="subTitle"/>
          </p:nvPr>
        </p:nvSpPr>
        <p:spPr>
          <a:xfrm>
            <a:off x="5430823" y="2144203"/>
            <a:ext cx="2169900" cy="6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Ryerson Audio-Visual Database Of Emotional Speech And Song</a:t>
            </a:r>
            <a:endParaRPr sz="1200"/>
          </a:p>
        </p:txBody>
      </p:sp>
      <p:sp>
        <p:nvSpPr>
          <p:cNvPr id="306" name="Google Shape;306;p40"/>
          <p:cNvSpPr txBox="1"/>
          <p:nvPr>
            <p:ph idx="6" type="title"/>
          </p:nvPr>
        </p:nvSpPr>
        <p:spPr>
          <a:xfrm>
            <a:off x="1663488" y="3439713"/>
            <a:ext cx="2432700" cy="49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TESS</a:t>
            </a:r>
            <a:endParaRPr b="1"/>
          </a:p>
        </p:txBody>
      </p:sp>
      <p:sp>
        <p:nvSpPr>
          <p:cNvPr id="307" name="Google Shape;307;p40"/>
          <p:cNvSpPr txBox="1"/>
          <p:nvPr>
            <p:ph idx="7" type="subTitle"/>
          </p:nvPr>
        </p:nvSpPr>
        <p:spPr>
          <a:xfrm>
            <a:off x="1640354" y="3909672"/>
            <a:ext cx="2169900" cy="6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Toronto Emotional Speech Set</a:t>
            </a:r>
            <a:endParaRPr/>
          </a:p>
        </p:txBody>
      </p:sp>
      <p:sp>
        <p:nvSpPr>
          <p:cNvPr id="308" name="Google Shape;308;p40"/>
          <p:cNvSpPr txBox="1"/>
          <p:nvPr>
            <p:ph idx="8" type="title"/>
          </p:nvPr>
        </p:nvSpPr>
        <p:spPr>
          <a:xfrm>
            <a:off x="5430825" y="3452375"/>
            <a:ext cx="2854800" cy="49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SAVEE</a:t>
            </a:r>
            <a:endParaRPr b="1"/>
          </a:p>
        </p:txBody>
      </p:sp>
      <p:sp>
        <p:nvSpPr>
          <p:cNvPr id="309" name="Google Shape;309;p40"/>
          <p:cNvSpPr txBox="1"/>
          <p:nvPr>
            <p:ph idx="9" type="subTitle"/>
          </p:nvPr>
        </p:nvSpPr>
        <p:spPr>
          <a:xfrm>
            <a:off x="5430824" y="3873172"/>
            <a:ext cx="2169900" cy="6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Surrey Audio-Visual Expressed Emotion</a:t>
            </a:r>
            <a:endParaRPr/>
          </a:p>
        </p:txBody>
      </p:sp>
      <p:sp>
        <p:nvSpPr>
          <p:cNvPr id="310" name="Google Shape;310;p40"/>
          <p:cNvSpPr txBox="1"/>
          <p:nvPr>
            <p:ph idx="13" type="title"/>
          </p:nvPr>
        </p:nvSpPr>
        <p:spPr>
          <a:xfrm>
            <a:off x="4073063" y="1771651"/>
            <a:ext cx="1164300" cy="84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11" name="Google Shape;311;p40"/>
          <p:cNvSpPr txBox="1"/>
          <p:nvPr>
            <p:ph idx="14" type="title"/>
          </p:nvPr>
        </p:nvSpPr>
        <p:spPr>
          <a:xfrm>
            <a:off x="401313" y="3554190"/>
            <a:ext cx="1164300" cy="84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312" name="Google Shape;312;p40"/>
          <p:cNvSpPr txBox="1"/>
          <p:nvPr>
            <p:ph idx="15" type="title"/>
          </p:nvPr>
        </p:nvSpPr>
        <p:spPr>
          <a:xfrm>
            <a:off x="4194047" y="3563327"/>
            <a:ext cx="1164300" cy="84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0" name="Google Shape;760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6099" y="3276700"/>
            <a:ext cx="1315052" cy="1314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61" name="Google Shape;761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91162" y="1437821"/>
            <a:ext cx="2168700" cy="2931681"/>
          </a:xfrm>
          <a:prstGeom prst="rect">
            <a:avLst/>
          </a:prstGeom>
          <a:noFill/>
          <a:ln>
            <a:noFill/>
          </a:ln>
        </p:spPr>
      </p:pic>
      <p:pic>
        <p:nvPicPr>
          <p:cNvPr id="762" name="Google Shape;762;p7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8720590">
            <a:off x="7335351" y="1592202"/>
            <a:ext cx="789224" cy="789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63" name="Google Shape;763;p7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5400000">
            <a:off x="7438597" y="3276700"/>
            <a:ext cx="944199" cy="944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p7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729889" y="1911807"/>
            <a:ext cx="699901" cy="700567"/>
          </a:xfrm>
          <a:prstGeom prst="rect">
            <a:avLst/>
          </a:prstGeom>
          <a:noFill/>
          <a:ln>
            <a:noFill/>
          </a:ln>
        </p:spPr>
      </p:pic>
      <p:sp>
        <p:nvSpPr>
          <p:cNvPr id="765" name="Google Shape;765;p76"/>
          <p:cNvSpPr txBox="1"/>
          <p:nvPr>
            <p:ph idx="4294967295" type="title"/>
          </p:nvPr>
        </p:nvSpPr>
        <p:spPr>
          <a:xfrm>
            <a:off x="1749300" y="2058663"/>
            <a:ext cx="6192600" cy="15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>
                <a:latin typeface="MuseoModerno ExtraBold"/>
                <a:ea typeface="MuseoModerno ExtraBold"/>
                <a:cs typeface="MuseoModerno ExtraBold"/>
                <a:sym typeface="MuseoModerno ExtraBold"/>
              </a:rPr>
              <a:t>Thanks!</a:t>
            </a:r>
            <a:endParaRPr sz="8000">
              <a:latin typeface="MuseoModerno ExtraBold"/>
              <a:ea typeface="MuseoModerno ExtraBold"/>
              <a:cs typeface="MuseoModerno ExtraBold"/>
              <a:sym typeface="MuseoModerno ExtraBol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1"/>
          <p:cNvSpPr txBox="1"/>
          <p:nvPr>
            <p:ph type="title"/>
          </p:nvPr>
        </p:nvSpPr>
        <p:spPr>
          <a:xfrm>
            <a:off x="708600" y="445025"/>
            <a:ext cx="7726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chemeClr val="hlink"/>
                </a:solidFill>
                <a:hlinkClick r:id="rId3"/>
              </a:rPr>
              <a:t>CREMA-D (open source)</a:t>
            </a:r>
            <a:endParaRPr>
              <a:latin typeface="MuseoModerno ExtraBold"/>
              <a:ea typeface="MuseoModerno ExtraBold"/>
              <a:cs typeface="MuseoModerno ExtraBold"/>
              <a:sym typeface="MuseoModerno ExtraBold"/>
            </a:endParaRPr>
          </a:p>
        </p:txBody>
      </p:sp>
      <p:sp>
        <p:nvSpPr>
          <p:cNvPr id="318" name="Google Shape;318;p41"/>
          <p:cNvSpPr txBox="1"/>
          <p:nvPr>
            <p:ph idx="1" type="subTitle"/>
          </p:nvPr>
        </p:nvSpPr>
        <p:spPr>
          <a:xfrm>
            <a:off x="708588" y="1356703"/>
            <a:ext cx="2907600" cy="7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Number of data points</a:t>
            </a:r>
            <a:endParaRPr b="1"/>
          </a:p>
        </p:txBody>
      </p:sp>
      <p:sp>
        <p:nvSpPr>
          <p:cNvPr id="319" name="Google Shape;319;p41"/>
          <p:cNvSpPr txBox="1"/>
          <p:nvPr>
            <p:ph idx="2" type="subTitle"/>
          </p:nvPr>
        </p:nvSpPr>
        <p:spPr>
          <a:xfrm>
            <a:off x="4238413" y="1794678"/>
            <a:ext cx="2907600" cy="7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Number of Emotions</a:t>
            </a:r>
            <a:endParaRPr b="1"/>
          </a:p>
        </p:txBody>
      </p:sp>
      <p:sp>
        <p:nvSpPr>
          <p:cNvPr id="320" name="Google Shape;320;p41"/>
          <p:cNvSpPr txBox="1"/>
          <p:nvPr>
            <p:ph idx="3" type="subTitle"/>
          </p:nvPr>
        </p:nvSpPr>
        <p:spPr>
          <a:xfrm>
            <a:off x="1033800" y="2123100"/>
            <a:ext cx="2257200" cy="49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7452</a:t>
            </a:r>
            <a:endParaRPr b="1" sz="1800"/>
          </a:p>
        </p:txBody>
      </p:sp>
      <p:sp>
        <p:nvSpPr>
          <p:cNvPr id="321" name="Google Shape;321;p41"/>
          <p:cNvSpPr txBox="1"/>
          <p:nvPr>
            <p:ph idx="4" type="subTitle"/>
          </p:nvPr>
        </p:nvSpPr>
        <p:spPr>
          <a:xfrm>
            <a:off x="4563613" y="2569976"/>
            <a:ext cx="2257200" cy="110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Anger </a:t>
            </a:r>
            <a:endParaRPr b="1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Disgust</a:t>
            </a:r>
            <a:endParaRPr b="1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Fear</a:t>
            </a:r>
            <a:endParaRPr b="1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Happy</a:t>
            </a:r>
            <a:endParaRPr b="1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Neutral</a:t>
            </a:r>
            <a:endParaRPr b="1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Sad</a:t>
            </a:r>
            <a:endParaRPr b="1"/>
          </a:p>
        </p:txBody>
      </p:sp>
      <p:sp>
        <p:nvSpPr>
          <p:cNvPr id="322" name="Google Shape;322;p41"/>
          <p:cNvSpPr txBox="1"/>
          <p:nvPr>
            <p:ph idx="1" type="subTitle"/>
          </p:nvPr>
        </p:nvSpPr>
        <p:spPr>
          <a:xfrm>
            <a:off x="815363" y="2825528"/>
            <a:ext cx="2907600" cy="7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Demographics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41"/>
          <p:cNvSpPr txBox="1"/>
          <p:nvPr>
            <p:ph idx="3" type="subTitle"/>
          </p:nvPr>
        </p:nvSpPr>
        <p:spPr>
          <a:xfrm>
            <a:off x="1195300" y="3387825"/>
            <a:ext cx="2257200" cy="49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Male</a:t>
            </a:r>
            <a:endParaRPr b="1"/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Female</a:t>
            </a:r>
            <a:endParaRPr b="1" sz="18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42"/>
          <p:cNvSpPr txBox="1"/>
          <p:nvPr>
            <p:ph type="title"/>
          </p:nvPr>
        </p:nvSpPr>
        <p:spPr>
          <a:xfrm>
            <a:off x="708600" y="445025"/>
            <a:ext cx="7726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chemeClr val="hlink"/>
                </a:solidFill>
                <a:hlinkClick r:id="rId3"/>
              </a:rPr>
              <a:t>RAVDESS</a:t>
            </a:r>
            <a:r>
              <a:rPr b="1" lang="en" u="sng">
                <a:solidFill>
                  <a:schemeClr val="hlink"/>
                </a:solidFill>
                <a:hlinkClick r:id="rId4"/>
              </a:rPr>
              <a:t> (open source)</a:t>
            </a:r>
            <a:endParaRPr>
              <a:latin typeface="MuseoModerno ExtraBold"/>
              <a:ea typeface="MuseoModerno ExtraBold"/>
              <a:cs typeface="MuseoModerno ExtraBold"/>
              <a:sym typeface="MuseoModerno ExtraBold"/>
            </a:endParaRPr>
          </a:p>
        </p:txBody>
      </p:sp>
      <p:sp>
        <p:nvSpPr>
          <p:cNvPr id="329" name="Google Shape;329;p42"/>
          <p:cNvSpPr txBox="1"/>
          <p:nvPr>
            <p:ph idx="1" type="subTitle"/>
          </p:nvPr>
        </p:nvSpPr>
        <p:spPr>
          <a:xfrm>
            <a:off x="708588" y="1356703"/>
            <a:ext cx="2907600" cy="7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Number of data points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42"/>
          <p:cNvSpPr txBox="1"/>
          <p:nvPr>
            <p:ph idx="2" type="subTitle"/>
          </p:nvPr>
        </p:nvSpPr>
        <p:spPr>
          <a:xfrm>
            <a:off x="4238413" y="1511728"/>
            <a:ext cx="2907600" cy="7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Number of Emotions</a:t>
            </a:r>
            <a:endParaRPr b="1"/>
          </a:p>
        </p:txBody>
      </p:sp>
      <p:sp>
        <p:nvSpPr>
          <p:cNvPr id="331" name="Google Shape;331;p42"/>
          <p:cNvSpPr txBox="1"/>
          <p:nvPr>
            <p:ph idx="3" type="subTitle"/>
          </p:nvPr>
        </p:nvSpPr>
        <p:spPr>
          <a:xfrm>
            <a:off x="1033800" y="2123100"/>
            <a:ext cx="2257200" cy="49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1440</a:t>
            </a:r>
            <a:endParaRPr b="1" sz="1800"/>
          </a:p>
        </p:txBody>
      </p:sp>
      <p:sp>
        <p:nvSpPr>
          <p:cNvPr id="332" name="Google Shape;332;p42"/>
          <p:cNvSpPr txBox="1"/>
          <p:nvPr>
            <p:ph idx="4" type="subTitle"/>
          </p:nvPr>
        </p:nvSpPr>
        <p:spPr>
          <a:xfrm>
            <a:off x="4563613" y="2278126"/>
            <a:ext cx="2257200" cy="110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Anger</a:t>
            </a:r>
            <a:endParaRPr b="1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Calm </a:t>
            </a:r>
            <a:endParaRPr b="1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Disgust</a:t>
            </a:r>
            <a:endParaRPr b="1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Fear</a:t>
            </a:r>
            <a:endParaRPr b="1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Happy</a:t>
            </a:r>
            <a:endParaRPr b="1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Neutral</a:t>
            </a:r>
            <a:endParaRPr b="1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Sad</a:t>
            </a:r>
            <a:endParaRPr b="1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Surprise</a:t>
            </a:r>
            <a:endParaRPr b="1"/>
          </a:p>
        </p:txBody>
      </p:sp>
      <p:sp>
        <p:nvSpPr>
          <p:cNvPr id="333" name="Google Shape;333;p42"/>
          <p:cNvSpPr txBox="1"/>
          <p:nvPr>
            <p:ph idx="1" type="subTitle"/>
          </p:nvPr>
        </p:nvSpPr>
        <p:spPr>
          <a:xfrm>
            <a:off x="815363" y="2825528"/>
            <a:ext cx="2907600" cy="7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Demographics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42"/>
          <p:cNvSpPr txBox="1"/>
          <p:nvPr>
            <p:ph idx="3" type="subTitle"/>
          </p:nvPr>
        </p:nvSpPr>
        <p:spPr>
          <a:xfrm>
            <a:off x="1195300" y="3387825"/>
            <a:ext cx="2257200" cy="49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Male</a:t>
            </a:r>
            <a:endParaRPr b="1"/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Female</a:t>
            </a:r>
            <a:endParaRPr b="1" sz="18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43"/>
          <p:cNvSpPr txBox="1"/>
          <p:nvPr>
            <p:ph type="title"/>
          </p:nvPr>
        </p:nvSpPr>
        <p:spPr>
          <a:xfrm>
            <a:off x="708600" y="445025"/>
            <a:ext cx="7726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chemeClr val="hlink"/>
                </a:solidFill>
                <a:hlinkClick r:id="rId3"/>
              </a:rPr>
              <a:t>TESS</a:t>
            </a:r>
            <a:r>
              <a:rPr b="1" lang="en" u="sng">
                <a:solidFill>
                  <a:schemeClr val="hlink"/>
                </a:solidFill>
                <a:hlinkClick r:id="rId4"/>
              </a:rPr>
              <a:t> (open source)</a:t>
            </a:r>
            <a:endParaRPr>
              <a:latin typeface="MuseoModerno ExtraBold"/>
              <a:ea typeface="MuseoModerno ExtraBold"/>
              <a:cs typeface="MuseoModerno ExtraBold"/>
              <a:sym typeface="MuseoModerno ExtraBold"/>
            </a:endParaRPr>
          </a:p>
        </p:txBody>
      </p:sp>
      <p:sp>
        <p:nvSpPr>
          <p:cNvPr id="340" name="Google Shape;340;p43"/>
          <p:cNvSpPr txBox="1"/>
          <p:nvPr>
            <p:ph idx="1" type="subTitle"/>
          </p:nvPr>
        </p:nvSpPr>
        <p:spPr>
          <a:xfrm>
            <a:off x="708588" y="1356703"/>
            <a:ext cx="2907600" cy="7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Number of data points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p43"/>
          <p:cNvSpPr txBox="1"/>
          <p:nvPr>
            <p:ph idx="2" type="subTitle"/>
          </p:nvPr>
        </p:nvSpPr>
        <p:spPr>
          <a:xfrm>
            <a:off x="4211063" y="1356703"/>
            <a:ext cx="2907600" cy="7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Number of Emotions</a:t>
            </a:r>
            <a:endParaRPr b="1"/>
          </a:p>
        </p:txBody>
      </p:sp>
      <p:sp>
        <p:nvSpPr>
          <p:cNvPr id="342" name="Google Shape;342;p43"/>
          <p:cNvSpPr txBox="1"/>
          <p:nvPr>
            <p:ph idx="3" type="subTitle"/>
          </p:nvPr>
        </p:nvSpPr>
        <p:spPr>
          <a:xfrm>
            <a:off x="1033800" y="2123100"/>
            <a:ext cx="2257200" cy="49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2800</a:t>
            </a:r>
            <a:endParaRPr b="1" sz="1800"/>
          </a:p>
        </p:txBody>
      </p:sp>
      <p:sp>
        <p:nvSpPr>
          <p:cNvPr id="343" name="Google Shape;343;p43"/>
          <p:cNvSpPr txBox="1"/>
          <p:nvPr>
            <p:ph idx="4" type="subTitle"/>
          </p:nvPr>
        </p:nvSpPr>
        <p:spPr>
          <a:xfrm>
            <a:off x="4536263" y="2123101"/>
            <a:ext cx="2257200" cy="110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Anger </a:t>
            </a:r>
            <a:endParaRPr b="1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Calm</a:t>
            </a:r>
            <a:endParaRPr b="1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Disgust</a:t>
            </a:r>
            <a:endParaRPr b="1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Fear</a:t>
            </a:r>
            <a:endParaRPr b="1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Happy</a:t>
            </a:r>
            <a:endParaRPr b="1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Neutral</a:t>
            </a:r>
            <a:endParaRPr b="1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Sad</a:t>
            </a:r>
            <a:endParaRPr b="1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Surprise</a:t>
            </a:r>
            <a:endParaRPr b="1"/>
          </a:p>
        </p:txBody>
      </p:sp>
      <p:sp>
        <p:nvSpPr>
          <p:cNvPr id="344" name="Google Shape;344;p43"/>
          <p:cNvSpPr txBox="1"/>
          <p:nvPr>
            <p:ph idx="1" type="subTitle"/>
          </p:nvPr>
        </p:nvSpPr>
        <p:spPr>
          <a:xfrm>
            <a:off x="815363" y="2825528"/>
            <a:ext cx="2907600" cy="7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Demographics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p43"/>
          <p:cNvSpPr txBox="1"/>
          <p:nvPr>
            <p:ph idx="3" type="subTitle"/>
          </p:nvPr>
        </p:nvSpPr>
        <p:spPr>
          <a:xfrm>
            <a:off x="1195300" y="3387825"/>
            <a:ext cx="2257200" cy="49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Female</a:t>
            </a:r>
            <a:endParaRPr b="1" sz="18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44"/>
          <p:cNvSpPr txBox="1"/>
          <p:nvPr>
            <p:ph type="title"/>
          </p:nvPr>
        </p:nvSpPr>
        <p:spPr>
          <a:xfrm>
            <a:off x="708600" y="445025"/>
            <a:ext cx="7726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chemeClr val="hlink"/>
                </a:solidFill>
                <a:hlinkClick r:id="rId3"/>
              </a:rPr>
              <a:t>SAVEE</a:t>
            </a:r>
            <a:r>
              <a:rPr b="1" lang="en" u="sng">
                <a:solidFill>
                  <a:schemeClr val="hlink"/>
                </a:solidFill>
                <a:hlinkClick r:id="rId4"/>
              </a:rPr>
              <a:t> (open source)</a:t>
            </a:r>
            <a:endParaRPr>
              <a:latin typeface="MuseoModerno ExtraBold"/>
              <a:ea typeface="MuseoModerno ExtraBold"/>
              <a:cs typeface="MuseoModerno ExtraBold"/>
              <a:sym typeface="MuseoModerno ExtraBold"/>
            </a:endParaRPr>
          </a:p>
        </p:txBody>
      </p:sp>
      <p:sp>
        <p:nvSpPr>
          <p:cNvPr id="351" name="Google Shape;351;p44"/>
          <p:cNvSpPr txBox="1"/>
          <p:nvPr>
            <p:ph idx="1" type="subTitle"/>
          </p:nvPr>
        </p:nvSpPr>
        <p:spPr>
          <a:xfrm>
            <a:off x="708588" y="1356703"/>
            <a:ext cx="2907600" cy="7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Number of data points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p44"/>
          <p:cNvSpPr txBox="1"/>
          <p:nvPr>
            <p:ph idx="2" type="subTitle"/>
          </p:nvPr>
        </p:nvSpPr>
        <p:spPr>
          <a:xfrm>
            <a:off x="4211063" y="1356703"/>
            <a:ext cx="2907600" cy="7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Number of Emotions</a:t>
            </a:r>
            <a:endParaRPr b="1"/>
          </a:p>
        </p:txBody>
      </p:sp>
      <p:sp>
        <p:nvSpPr>
          <p:cNvPr id="353" name="Google Shape;353;p44"/>
          <p:cNvSpPr txBox="1"/>
          <p:nvPr>
            <p:ph idx="3" type="subTitle"/>
          </p:nvPr>
        </p:nvSpPr>
        <p:spPr>
          <a:xfrm>
            <a:off x="1033800" y="2123100"/>
            <a:ext cx="2257200" cy="49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480</a:t>
            </a:r>
            <a:endParaRPr b="1" sz="1800"/>
          </a:p>
        </p:txBody>
      </p:sp>
      <p:sp>
        <p:nvSpPr>
          <p:cNvPr id="354" name="Google Shape;354;p44"/>
          <p:cNvSpPr txBox="1"/>
          <p:nvPr>
            <p:ph idx="4" type="subTitle"/>
          </p:nvPr>
        </p:nvSpPr>
        <p:spPr>
          <a:xfrm>
            <a:off x="4536263" y="2123101"/>
            <a:ext cx="2257200" cy="110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Anger </a:t>
            </a:r>
            <a:endParaRPr b="1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Disgust</a:t>
            </a:r>
            <a:endParaRPr b="1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Fear</a:t>
            </a:r>
            <a:endParaRPr b="1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Happy</a:t>
            </a:r>
            <a:endParaRPr b="1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Neutral</a:t>
            </a:r>
            <a:endParaRPr b="1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Sad</a:t>
            </a:r>
            <a:endParaRPr b="1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Surprise</a:t>
            </a:r>
            <a:endParaRPr b="1"/>
          </a:p>
        </p:txBody>
      </p:sp>
      <p:sp>
        <p:nvSpPr>
          <p:cNvPr id="355" name="Google Shape;355;p44"/>
          <p:cNvSpPr txBox="1"/>
          <p:nvPr>
            <p:ph idx="1" type="subTitle"/>
          </p:nvPr>
        </p:nvSpPr>
        <p:spPr>
          <a:xfrm>
            <a:off x="815363" y="2825528"/>
            <a:ext cx="2907600" cy="7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Demographics</a:t>
            </a:r>
            <a:endParaRPr b="1"/>
          </a:p>
        </p:txBody>
      </p:sp>
      <p:sp>
        <p:nvSpPr>
          <p:cNvPr id="356" name="Google Shape;356;p44"/>
          <p:cNvSpPr txBox="1"/>
          <p:nvPr>
            <p:ph idx="3" type="subTitle"/>
          </p:nvPr>
        </p:nvSpPr>
        <p:spPr>
          <a:xfrm>
            <a:off x="1195300" y="3387825"/>
            <a:ext cx="2257200" cy="49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Male</a:t>
            </a:r>
            <a:endParaRPr b="1" sz="18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45"/>
          <p:cNvSpPr txBox="1"/>
          <p:nvPr>
            <p:ph type="title"/>
          </p:nvPr>
        </p:nvSpPr>
        <p:spPr>
          <a:xfrm>
            <a:off x="708600" y="445025"/>
            <a:ext cx="7726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chemeClr val="hlink"/>
                </a:solidFill>
                <a:hlinkClick r:id="rId3"/>
              </a:rPr>
              <a:t>Final Dataset</a:t>
            </a:r>
            <a:endParaRPr>
              <a:latin typeface="MuseoModerno ExtraBold"/>
              <a:ea typeface="MuseoModerno ExtraBold"/>
              <a:cs typeface="MuseoModerno ExtraBold"/>
              <a:sym typeface="MuseoModerno ExtraBold"/>
            </a:endParaRPr>
          </a:p>
        </p:txBody>
      </p:sp>
      <p:sp>
        <p:nvSpPr>
          <p:cNvPr id="362" name="Google Shape;362;p45"/>
          <p:cNvSpPr txBox="1"/>
          <p:nvPr>
            <p:ph idx="1" type="subTitle"/>
          </p:nvPr>
        </p:nvSpPr>
        <p:spPr>
          <a:xfrm>
            <a:off x="708588" y="1356703"/>
            <a:ext cx="2907600" cy="7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Number of data points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p45"/>
          <p:cNvSpPr txBox="1"/>
          <p:nvPr>
            <p:ph idx="2" type="subTitle"/>
          </p:nvPr>
        </p:nvSpPr>
        <p:spPr>
          <a:xfrm>
            <a:off x="4211063" y="1356703"/>
            <a:ext cx="2907600" cy="7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Number of Emotions</a:t>
            </a:r>
            <a:endParaRPr b="1"/>
          </a:p>
        </p:txBody>
      </p:sp>
      <p:sp>
        <p:nvSpPr>
          <p:cNvPr id="364" name="Google Shape;364;p45"/>
          <p:cNvSpPr txBox="1"/>
          <p:nvPr>
            <p:ph idx="3" type="subTitle"/>
          </p:nvPr>
        </p:nvSpPr>
        <p:spPr>
          <a:xfrm>
            <a:off x="1033800" y="2123100"/>
            <a:ext cx="2257200" cy="49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12172</a:t>
            </a:r>
            <a:endParaRPr b="1" sz="1800"/>
          </a:p>
        </p:txBody>
      </p:sp>
      <p:sp>
        <p:nvSpPr>
          <p:cNvPr id="365" name="Google Shape;365;p45"/>
          <p:cNvSpPr txBox="1"/>
          <p:nvPr>
            <p:ph idx="4" type="subTitle"/>
          </p:nvPr>
        </p:nvSpPr>
        <p:spPr>
          <a:xfrm>
            <a:off x="4536263" y="2123101"/>
            <a:ext cx="2257200" cy="110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Anger</a:t>
            </a:r>
            <a:endParaRPr b="1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Calm </a:t>
            </a:r>
            <a:endParaRPr b="1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Disgust</a:t>
            </a:r>
            <a:endParaRPr b="1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Fear</a:t>
            </a:r>
            <a:endParaRPr b="1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Happy</a:t>
            </a:r>
            <a:endParaRPr b="1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Neutral</a:t>
            </a:r>
            <a:endParaRPr b="1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Sad</a:t>
            </a:r>
            <a:endParaRPr b="1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Surprise</a:t>
            </a:r>
            <a:endParaRPr b="1"/>
          </a:p>
        </p:txBody>
      </p:sp>
      <p:sp>
        <p:nvSpPr>
          <p:cNvPr id="366" name="Google Shape;366;p45"/>
          <p:cNvSpPr txBox="1"/>
          <p:nvPr>
            <p:ph idx="1" type="subTitle"/>
          </p:nvPr>
        </p:nvSpPr>
        <p:spPr>
          <a:xfrm>
            <a:off x="815363" y="2825528"/>
            <a:ext cx="2907600" cy="7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Demographics</a:t>
            </a:r>
            <a:endParaRPr b="1"/>
          </a:p>
        </p:txBody>
      </p:sp>
      <p:sp>
        <p:nvSpPr>
          <p:cNvPr id="367" name="Google Shape;367;p45"/>
          <p:cNvSpPr txBox="1"/>
          <p:nvPr>
            <p:ph idx="3" type="subTitle"/>
          </p:nvPr>
        </p:nvSpPr>
        <p:spPr>
          <a:xfrm>
            <a:off x="1195300" y="3387825"/>
            <a:ext cx="2257200" cy="49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Male</a:t>
            </a:r>
            <a:endParaRPr b="1"/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Female</a:t>
            </a:r>
            <a:endParaRPr b="1" sz="18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Artificial Intelligence in Chemistry Services Company Profile by Slidesgo">
  <a:themeElements>
    <a:clrScheme name="Simple Light">
      <a:dk1>
        <a:srgbClr val="000000"/>
      </a:dk1>
      <a:lt1>
        <a:srgbClr val="FFFFFF"/>
      </a:lt1>
      <a:dk2>
        <a:srgbClr val="F60863"/>
      </a:dk2>
      <a:lt2>
        <a:srgbClr val="11000B"/>
      </a:lt2>
      <a:accent1>
        <a:srgbClr val="41046C"/>
      </a:accent1>
      <a:accent2>
        <a:srgbClr val="D16D0B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